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5" r:id="rId5"/>
    <p:sldId id="267" r:id="rId6"/>
    <p:sldId id="283" r:id="rId7"/>
    <p:sldId id="284" r:id="rId8"/>
    <p:sldId id="270" r:id="rId9"/>
    <p:sldId id="262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78" r:id="rId22"/>
    <p:sldId id="261" r:id="rId23"/>
    <p:sldId id="268" r:id="rId2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image" Target="../media/image2.png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image" Target="../media/image2.png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2400" kern="1200" noProof="0" dirty="0" smtClean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Кіріспе</a:t>
          </a:r>
          <a:endParaRPr lang="ru-RU" sz="2400" kern="1200" noProof="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ru-RU" noProof="0" dirty="0"/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ru-RU" noProof="0" dirty="0"/>
        </a:p>
      </dgm:t>
    </dgm:pt>
    <dgm:pt modelId="{07DC5EEB-1654-4ECB-A96A-EED4BE9D4BB4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2000" b="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Навигациялық карталар</a:t>
          </a:r>
          <a:endParaRPr lang="ru-RU" sz="2000" b="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ru-RU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ru-RU" noProof="0" dirty="0"/>
        </a:p>
      </dgm:t>
    </dgm:pt>
    <dgm:pt modelId="{CB88D0C4-6C39-4629-9DEF-57288A3EBE4C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ГАЖ</a:t>
          </a:r>
          <a:endParaRPr lang="ru-RU" sz="18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ru-RU" noProof="0" dirty="0"/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ru-RU" noProof="0" dirty="0"/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F855A-CDF0-4982-B8FD-243F672B4215}" type="pres">
      <dgm:prSet presAssocID="{666F1301-07F7-4F1E-88B9-30CCDFF34C22}" presName="compNode" presStyleCnt="0"/>
      <dgm:spPr/>
    </dgm:pt>
    <dgm:pt modelId="{273CFA26-5783-472C-AEA4-7474BCE7ED76}" type="pres">
      <dgm:prSet presAssocID="{666F1301-07F7-4F1E-88B9-30CCDFF34C22}" presName="bgRect" presStyleLbl="bgShp" presStyleIdx="0" presStyleCnt="3"/>
      <dgm:spPr/>
    </dgm:pt>
    <dgm:pt modelId="{C4244F91-F78D-44B7-A3EF-985F7CA01A3E}" type="pres">
      <dgm:prSet presAssocID="{666F1301-07F7-4F1E-88B9-30CCDFF34C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1C38A8-B127-4252-8CA3-59ABAD81D71E}" type="pres">
      <dgm:prSet presAssocID="{666F1301-07F7-4F1E-88B9-30CCDFF34C22}" presName="spaceRect" presStyleCnt="0"/>
      <dgm:spPr/>
    </dgm:pt>
    <dgm:pt modelId="{ADB98073-9A16-429B-B3E4-78C87520E3BD}" type="pres">
      <dgm:prSet presAssocID="{666F1301-07F7-4F1E-88B9-30CCDFF34C22}" presName="parTx" presStyleLbl="revTx" presStyleIdx="0" presStyleCnt="3" custLinFactNeighborX="-20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78E8686-C11F-4490-ABBA-00BB413EB720}" type="pres">
      <dgm:prSet presAssocID="{1CCA38C8-B866-440C-8B7A-A6514DD31A53}" presName="sibTrans" presStyleCnt="0"/>
      <dgm:spPr/>
    </dgm:pt>
    <dgm:pt modelId="{2DFD5C08-692C-49C6-BE0E-A3054AA47A5F}" type="pres">
      <dgm:prSet presAssocID="{CB88D0C4-6C39-4629-9DEF-57288A3EBE4C}" presName="compNode" presStyleCnt="0"/>
      <dgm:spPr/>
    </dgm:pt>
    <dgm:pt modelId="{92FAFA61-277F-4763-B110-7FC285F8CB15}" type="pres">
      <dgm:prSet presAssocID="{CB88D0C4-6C39-4629-9DEF-57288A3EBE4C}" presName="bgRect" presStyleLbl="bgShp" presStyleIdx="1" presStyleCnt="3"/>
      <dgm:spPr/>
    </dgm:pt>
    <dgm:pt modelId="{A3300A1D-434B-4C4E-8590-BFF398413919}" type="pres">
      <dgm:prSet presAssocID="{CB88D0C4-6C39-4629-9DEF-57288A3EBE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53B9166-120D-461F-B727-948D5CFC3A32}" type="pres">
      <dgm:prSet presAssocID="{CB88D0C4-6C39-4629-9DEF-57288A3EBE4C}" presName="spaceRect" presStyleCnt="0"/>
      <dgm:spPr/>
    </dgm:pt>
    <dgm:pt modelId="{B3C0F7C3-813F-464E-916E-F80DAAA07ACD}" type="pres">
      <dgm:prSet presAssocID="{CB88D0C4-6C39-4629-9DEF-57288A3EBE4C}" presName="parTx" presStyleLbl="revTx" presStyleIdx="1" presStyleCnt="3" custLinFactNeighborX="-20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07EDB53-627B-4C9B-865D-D7AC49284C38}" type="pres">
      <dgm:prSet presAssocID="{7ADFA01E-1246-464F-8347-8DA3C53B199C}" presName="sibTrans" presStyleCnt="0"/>
      <dgm:spPr/>
    </dgm:pt>
    <dgm:pt modelId="{15138416-DD7B-401A-B700-42AD914433BC}" type="pres">
      <dgm:prSet presAssocID="{07DC5EEB-1654-4ECB-A96A-EED4BE9D4BB4}" presName="compNode" presStyleCnt="0"/>
      <dgm:spPr/>
    </dgm:pt>
    <dgm:pt modelId="{076138F6-ECA1-482E-996E-9880FB31D2B3}" type="pres">
      <dgm:prSet presAssocID="{07DC5EEB-1654-4ECB-A96A-EED4BE9D4BB4}" presName="bgRect" presStyleLbl="bgShp" presStyleIdx="2" presStyleCnt="3"/>
      <dgm:spPr/>
    </dgm:pt>
    <dgm:pt modelId="{F0A6A1BF-2EAD-4602-81E6-9CC50C37F6AE}" type="pres">
      <dgm:prSet presAssocID="{07DC5EEB-1654-4ECB-A96A-EED4BE9D4B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8CB117-D9C1-4AF6-9A9D-0DAB5768767C}" type="pres">
      <dgm:prSet presAssocID="{07DC5EEB-1654-4ECB-A96A-EED4BE9D4BB4}" presName="spaceRect" presStyleCnt="0"/>
      <dgm:spPr/>
    </dgm:pt>
    <dgm:pt modelId="{1EDE4884-2B85-4A48-9870-BA341962788C}" type="pres">
      <dgm:prSet presAssocID="{07DC5EEB-1654-4ECB-A96A-EED4BE9D4BB4}" presName="parTx" presStyleLbl="revTx" presStyleIdx="2" presStyleCnt="3" custLinFactNeighborX="-20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566BA-E6B1-4EF2-AAD3-52A0380F4C8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629C7-7D63-446D-AD4D-F9A5644CAF3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ГАЖ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311C7-28F4-4879-A948-16D42F563AFA}" type="parTrans" cxnId="{09E3D587-4C24-4BC8-9B6F-818AD5A5B299}">
      <dgm:prSet/>
      <dgm:spPr/>
      <dgm:t>
        <a:bodyPr/>
        <a:lstStyle/>
        <a:p>
          <a:endParaRPr lang="ru-RU"/>
        </a:p>
      </dgm:t>
    </dgm:pt>
    <dgm:pt modelId="{1F84D6A0-9389-47AE-8016-864623373338}" type="sibTrans" cxnId="{09E3D587-4C24-4BC8-9B6F-818AD5A5B299}">
      <dgm:prSet/>
      <dgm:spPr/>
      <dgm:t>
        <a:bodyPr/>
        <a:lstStyle/>
        <a:p>
          <a:endParaRPr lang="ru-RU"/>
        </a:p>
      </dgm:t>
    </dgm:pt>
    <dgm:pt modelId="{984C6CF2-8FB9-4EF6-8768-8D3B16719BD0}">
      <dgm:prSet phldrT="[Текст]"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Мәліметтерді енгізу. Бұл жүйешік қашықтықтан зондылаунемесе карта материалдарынан алынған кеңістік мәліметтерді енгізу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E6452-6E03-47DC-A08E-26FECBE9A5A7}" type="parTrans" cxnId="{7A247A18-5151-46CF-B0C8-8E08812AA75E}">
      <dgm:prSet/>
      <dgm:spPr/>
      <dgm:t>
        <a:bodyPr/>
        <a:lstStyle/>
        <a:p>
          <a:endParaRPr lang="ru-RU"/>
        </a:p>
      </dgm:t>
    </dgm:pt>
    <dgm:pt modelId="{8B19B377-D006-4B1D-844C-17C27B034520}" type="sibTrans" cxnId="{7A247A18-5151-46CF-B0C8-8E08812AA75E}">
      <dgm:prSet/>
      <dgm:spPr/>
      <dgm:t>
        <a:bodyPr/>
        <a:lstStyle/>
        <a:p>
          <a:endParaRPr lang="ru-RU"/>
        </a:p>
      </dgm:t>
    </dgm:pt>
    <dgm:pt modelId="{CCFDFAC4-E06E-42DB-8CBF-48B5AADD0573}">
      <dgm:prSet phldrT="[Текст]" phldr="1"/>
      <dgm:spPr/>
      <dgm:t>
        <a:bodyPr/>
        <a:lstStyle/>
        <a:p>
          <a:endParaRPr lang="ru-RU"/>
        </a:p>
      </dgm:t>
    </dgm:pt>
    <dgm:pt modelId="{CE309BF5-E548-4403-AEAC-8399DB1D18B5}" type="parTrans" cxnId="{106B3C2A-14C5-41EF-A42C-93AD4C49ACAC}">
      <dgm:prSet/>
      <dgm:spPr/>
      <dgm:t>
        <a:bodyPr/>
        <a:lstStyle/>
        <a:p>
          <a:endParaRPr lang="ru-RU"/>
        </a:p>
      </dgm:t>
    </dgm:pt>
    <dgm:pt modelId="{F665E2E1-ED8C-48F0-A171-534D5C0F1332}" type="sibTrans" cxnId="{106B3C2A-14C5-41EF-A42C-93AD4C49ACAC}">
      <dgm:prSet/>
      <dgm:spPr/>
      <dgm:t>
        <a:bodyPr/>
        <a:lstStyle/>
        <a:p>
          <a:endParaRPr lang="ru-RU"/>
        </a:p>
      </dgm:t>
    </dgm:pt>
    <dgm:pt modelId="{B716D3AD-A6B8-497B-BCC4-516D54201FF8}">
      <dgm:prSet phldrT="[Текст]" phldr="1"/>
      <dgm:spPr/>
      <dgm:t>
        <a:bodyPr/>
        <a:lstStyle/>
        <a:p>
          <a:endParaRPr lang="ru-RU"/>
        </a:p>
      </dgm:t>
    </dgm:pt>
    <dgm:pt modelId="{68956DB1-DD6C-4D5C-839B-15D78B8E12BB}" type="parTrans" cxnId="{B03E7782-FE22-454A-A5DF-27A4FACFACF1}">
      <dgm:prSet/>
      <dgm:spPr/>
      <dgm:t>
        <a:bodyPr/>
        <a:lstStyle/>
        <a:p>
          <a:endParaRPr lang="ru-RU"/>
        </a:p>
      </dgm:t>
    </dgm:pt>
    <dgm:pt modelId="{5C0CB459-0CB5-48FE-818E-831CD5F719C8}" type="sibTrans" cxnId="{B03E7782-FE22-454A-A5DF-27A4FACFACF1}">
      <dgm:prSet/>
      <dgm:spPr/>
      <dgm:t>
        <a:bodyPr/>
        <a:lstStyle/>
        <a:p>
          <a:endParaRPr lang="ru-RU"/>
        </a:p>
      </dgm:t>
    </dgm:pt>
    <dgm:pt modelId="{AA6AA597-C060-4173-99AD-BDD8325F8CAA}">
      <dgm:prSet phldrT="[Текст]" phldr="1"/>
      <dgm:spPr/>
      <dgm:t>
        <a:bodyPr/>
        <a:lstStyle/>
        <a:p>
          <a:endParaRPr lang="ru-RU"/>
        </a:p>
      </dgm:t>
    </dgm:pt>
    <dgm:pt modelId="{7B53E45C-2574-47C3-93BF-A1E39BEA9D73}" type="parTrans" cxnId="{E8132A98-3F8B-4752-982E-A1F87014447F}">
      <dgm:prSet/>
      <dgm:spPr/>
      <dgm:t>
        <a:bodyPr/>
        <a:lstStyle/>
        <a:p>
          <a:endParaRPr lang="ru-RU"/>
        </a:p>
      </dgm:t>
    </dgm:pt>
    <dgm:pt modelId="{3D31DFB4-BE78-4682-8926-D1A68021919A}" type="sibTrans" cxnId="{E8132A98-3F8B-4752-982E-A1F87014447F}">
      <dgm:prSet/>
      <dgm:spPr/>
      <dgm:t>
        <a:bodyPr/>
        <a:lstStyle/>
        <a:p>
          <a:endParaRPr lang="ru-RU"/>
        </a:p>
      </dgm:t>
    </dgm:pt>
    <dgm:pt modelId="{B2A2A0BB-D2A0-40B5-AB29-C973D796B915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Сақтау мен іздеу. Бұл сәйкес талдау мәліметтерін жедел түрде алып отыру үшін және оларды іске қосып, реттеу үшін қолданады</a:t>
          </a:r>
        </a:p>
      </dgm:t>
    </dgm:pt>
    <dgm:pt modelId="{AA0ED406-07F9-424A-900F-46D35C793A4A}" type="parTrans" cxnId="{4F07001F-AC84-4C12-9F74-5B9F04448645}">
      <dgm:prSet/>
      <dgm:spPr/>
      <dgm:t>
        <a:bodyPr/>
        <a:lstStyle/>
        <a:p>
          <a:endParaRPr lang="ru-RU"/>
        </a:p>
      </dgm:t>
    </dgm:pt>
    <dgm:pt modelId="{7DC30ACD-9B30-47C3-9522-F380DE2A657E}" type="sibTrans" cxnId="{4F07001F-AC84-4C12-9F74-5B9F04448645}">
      <dgm:prSet/>
      <dgm:spPr/>
      <dgm:t>
        <a:bodyPr/>
        <a:lstStyle/>
        <a:p>
          <a:endParaRPr lang="ru-RU"/>
        </a:p>
      </dgm:t>
    </dgm:pt>
    <dgm:pt modelId="{72A29152-163F-4655-B2B6-C5021D7B1AF3}">
      <dgm:prSet custT="1"/>
      <dgm:spPr/>
      <dgm:t>
        <a:bodyPr/>
        <a:lstStyle/>
        <a:p>
          <a:endParaRPr lang="ru-RU"/>
        </a:p>
      </dgm:t>
    </dgm:pt>
    <dgm:pt modelId="{2FA4F764-B943-4F81-A1E9-103A5D79FFFF}" type="parTrans" cxnId="{23318D60-16A1-48AC-B707-5E01B0D13C0A}">
      <dgm:prSet/>
      <dgm:spPr/>
      <dgm:t>
        <a:bodyPr/>
        <a:lstStyle/>
        <a:p>
          <a:endParaRPr lang="ru-RU"/>
        </a:p>
      </dgm:t>
    </dgm:pt>
    <dgm:pt modelId="{01E9F9E4-528E-4190-8248-970E8DC96418}" type="sibTrans" cxnId="{23318D60-16A1-48AC-B707-5E01B0D13C0A}">
      <dgm:prSet/>
      <dgm:spPr/>
      <dgm:t>
        <a:bodyPr/>
        <a:lstStyle/>
        <a:p>
          <a:endParaRPr lang="ru-RU"/>
        </a:p>
      </dgm:t>
    </dgm:pt>
    <dgm:pt modelId="{65C4E9A6-F02F-4F7C-8BFF-723163298BC7}">
      <dgm:prSet custT="1"/>
      <dgm:spPr/>
      <dgm:t>
        <a:bodyPr/>
        <a:lstStyle/>
        <a:p>
          <a:endParaRPr lang="ru-RU"/>
        </a:p>
      </dgm:t>
    </dgm:pt>
    <dgm:pt modelId="{BD9038BD-4F6E-4639-81FA-404BC33DFAA7}" type="parTrans" cxnId="{83B18B99-7B52-4C3E-827C-69A6B4F18EBE}">
      <dgm:prSet/>
      <dgm:spPr/>
      <dgm:t>
        <a:bodyPr/>
        <a:lstStyle/>
        <a:p>
          <a:endParaRPr lang="ru-RU"/>
        </a:p>
      </dgm:t>
    </dgm:pt>
    <dgm:pt modelId="{CAA70E24-26A7-4809-AD98-F37194CB722D}" type="sibTrans" cxnId="{83B18B99-7B52-4C3E-827C-69A6B4F18EBE}">
      <dgm:prSet/>
      <dgm:spPr/>
      <dgm:t>
        <a:bodyPr/>
        <a:lstStyle/>
        <a:p>
          <a:endParaRPr lang="ru-RU"/>
        </a:p>
      </dgm:t>
    </dgm:pt>
    <dgm:pt modelId="{1B9B62E8-D296-4359-BC8B-EDBFFDB800D7}">
      <dgm:prSet custT="1"/>
      <dgm:spPr/>
      <dgm:t>
        <a:bodyPr/>
        <a:lstStyle/>
        <a:p>
          <a:endParaRPr lang="ru-RU"/>
        </a:p>
      </dgm:t>
    </dgm:pt>
    <dgm:pt modelId="{87D9974D-85DB-47CF-80E7-DEF146800878}" type="parTrans" cxnId="{B353444A-D0EF-452E-9E0B-029F25780F11}">
      <dgm:prSet/>
      <dgm:spPr/>
      <dgm:t>
        <a:bodyPr/>
        <a:lstStyle/>
        <a:p>
          <a:endParaRPr lang="ru-RU"/>
        </a:p>
      </dgm:t>
    </dgm:pt>
    <dgm:pt modelId="{B9FFF675-2385-450C-9517-F1B8957A84C5}" type="sibTrans" cxnId="{B353444A-D0EF-452E-9E0B-029F25780F11}">
      <dgm:prSet/>
      <dgm:spPr/>
      <dgm:t>
        <a:bodyPr/>
        <a:lstStyle/>
        <a:p>
          <a:endParaRPr lang="ru-RU"/>
        </a:p>
      </dgm:t>
    </dgm:pt>
    <dgm:pt modelId="{4413CD22-C6D5-4F54-A56B-4E58C928CB20}">
      <dgm:prSet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F9041-BB34-440F-A4E9-1EF2F02EF922}" type="parTrans" cxnId="{3BE73EFF-9EDB-4181-AE45-1D8B7319AE22}">
      <dgm:prSet/>
      <dgm:spPr/>
      <dgm:t>
        <a:bodyPr/>
        <a:lstStyle/>
        <a:p>
          <a:endParaRPr lang="ru-RU"/>
        </a:p>
      </dgm:t>
    </dgm:pt>
    <dgm:pt modelId="{36E77883-C4A7-439B-94E5-FAEB4CF1E430}" type="sibTrans" cxnId="{3BE73EFF-9EDB-4181-AE45-1D8B7319AE22}">
      <dgm:prSet/>
      <dgm:spPr/>
      <dgm:t>
        <a:bodyPr/>
        <a:lstStyle/>
        <a:p>
          <a:endParaRPr lang="ru-RU"/>
        </a:p>
      </dgm:t>
    </dgm:pt>
    <dgm:pt modelId="{2E9FE44C-507F-47E1-83D9-3C9A481973FE}">
      <dgm:prSet custT="1"/>
      <dgm:spPr/>
      <dgm:t>
        <a:bodyPr/>
        <a:lstStyle/>
        <a:p>
          <a:endParaRPr lang="ru-RU"/>
        </a:p>
      </dgm:t>
    </dgm:pt>
    <dgm:pt modelId="{DD6DAF92-3780-477B-AC09-F3EBC32313C3}" type="parTrans" cxnId="{6D749CF2-1CCE-4C06-93D9-2CD36D4D523F}">
      <dgm:prSet/>
      <dgm:spPr/>
      <dgm:t>
        <a:bodyPr/>
        <a:lstStyle/>
        <a:p>
          <a:endParaRPr lang="ru-RU"/>
        </a:p>
      </dgm:t>
    </dgm:pt>
    <dgm:pt modelId="{E667330E-168C-4E90-9D23-DB3C9ACDA5C4}" type="sibTrans" cxnId="{6D749CF2-1CCE-4C06-93D9-2CD36D4D523F}">
      <dgm:prSet/>
      <dgm:spPr/>
      <dgm:t>
        <a:bodyPr/>
        <a:lstStyle/>
        <a:p>
          <a:endParaRPr lang="ru-RU"/>
        </a:p>
      </dgm:t>
    </dgm:pt>
    <dgm:pt modelId="{3318B2FA-BBC8-4037-B1A9-3E11F750461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Өңдеу мен талдау. Бұл параметрлерді бағалауға және есептік-аналитикалық тапсырмаларды шешу үшін пайдалынылады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AA1EF-F028-49D2-BF03-1CC4891CB685}" type="parTrans" cxnId="{B65D1819-4E9B-435B-A31C-59CA0E9E5163}">
      <dgm:prSet/>
      <dgm:spPr/>
      <dgm:t>
        <a:bodyPr/>
        <a:lstStyle/>
        <a:p>
          <a:endParaRPr lang="ru-RU"/>
        </a:p>
      </dgm:t>
    </dgm:pt>
    <dgm:pt modelId="{EC1BB5FE-2CC3-43A8-BEFD-C5447AEA49CA}" type="sibTrans" cxnId="{B65D1819-4E9B-435B-A31C-59CA0E9E5163}">
      <dgm:prSet/>
      <dgm:spPr/>
      <dgm:t>
        <a:bodyPr/>
        <a:lstStyle/>
        <a:p>
          <a:endParaRPr lang="ru-RU"/>
        </a:p>
      </dgm:t>
    </dgm:pt>
    <dgm:pt modelId="{A40C3ABB-BC6A-4A64-BBE0-C45F6FBF7ECC}">
      <dgm:prSet custT="1"/>
      <dgm:spPr/>
      <dgm:t>
        <a:bodyPr/>
        <a:lstStyle/>
        <a:p>
          <a:endParaRPr lang="ru-RU"/>
        </a:p>
      </dgm:t>
    </dgm:pt>
    <dgm:pt modelId="{A710400E-0FBC-4FF6-87C5-92DA274D4D01}" type="parTrans" cxnId="{9DB321D6-D5B3-4C90-A51E-9918C1651F2E}">
      <dgm:prSet/>
      <dgm:spPr/>
      <dgm:t>
        <a:bodyPr/>
        <a:lstStyle/>
        <a:p>
          <a:endParaRPr lang="ru-RU"/>
        </a:p>
      </dgm:t>
    </dgm:pt>
    <dgm:pt modelId="{CFE964E6-926C-41E2-A473-482AD84CE85A}" type="sibTrans" cxnId="{9DB321D6-D5B3-4C90-A51E-9918C1651F2E}">
      <dgm:prSet/>
      <dgm:spPr/>
      <dgm:t>
        <a:bodyPr/>
        <a:lstStyle/>
        <a:p>
          <a:endParaRPr lang="ru-RU"/>
        </a:p>
      </dgm:t>
    </dgm:pt>
    <dgm:pt modelId="{D21E9C40-4448-4BCD-87EC-D3C10D647CE0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Мәліметтердің әртүрлі формада (жергілікті орынның картасы, кестесі, суреті, блок-диаграммасы, сандық модельдері көрсету (беру)</a:t>
          </a:r>
        </a:p>
      </dgm:t>
    </dgm:pt>
    <dgm:pt modelId="{C803D527-0680-4CF3-A71F-7D4F24D84954}" type="parTrans" cxnId="{52BC49D2-88A0-4374-8255-8E6BEA29C2F5}">
      <dgm:prSet/>
      <dgm:spPr/>
      <dgm:t>
        <a:bodyPr/>
        <a:lstStyle/>
        <a:p>
          <a:endParaRPr lang="ru-RU"/>
        </a:p>
      </dgm:t>
    </dgm:pt>
    <dgm:pt modelId="{6CB4ED2A-B8FE-45B4-BBB6-FE0EBB4B5441}" type="sibTrans" cxnId="{52BC49D2-88A0-4374-8255-8E6BEA29C2F5}">
      <dgm:prSet/>
      <dgm:spPr/>
      <dgm:t>
        <a:bodyPr/>
        <a:lstStyle/>
        <a:p>
          <a:endParaRPr lang="ru-RU"/>
        </a:p>
      </dgm:t>
    </dgm:pt>
    <dgm:pt modelId="{97A4F6E8-70B6-496F-BD15-97A3DAC2C5D6}">
      <dgm:prSet custT="1"/>
      <dgm:spPr/>
      <dgm:t>
        <a:bodyPr/>
        <a:lstStyle/>
        <a:p>
          <a:endParaRPr lang="ru-RU"/>
        </a:p>
      </dgm:t>
    </dgm:pt>
    <dgm:pt modelId="{D9C4CEE6-9E81-45B5-B63E-CC8DEEC31C3E}" type="parTrans" cxnId="{82B27579-FD59-4A06-ACFA-B537BE3E24A6}">
      <dgm:prSet/>
      <dgm:spPr/>
      <dgm:t>
        <a:bodyPr/>
        <a:lstStyle/>
        <a:p>
          <a:endParaRPr lang="ru-RU"/>
        </a:p>
      </dgm:t>
    </dgm:pt>
    <dgm:pt modelId="{6C274E93-F3E2-4E0E-8FD3-FD0D29AAFAC6}" type="sibTrans" cxnId="{82B27579-FD59-4A06-ACFA-B537BE3E24A6}">
      <dgm:prSet/>
      <dgm:spPr/>
      <dgm:t>
        <a:bodyPr/>
        <a:lstStyle/>
        <a:p>
          <a:endParaRPr lang="ru-RU"/>
        </a:p>
      </dgm:t>
    </dgm:pt>
    <dgm:pt modelId="{B0672E22-3726-4E47-A959-4F9AB56EB990}">
      <dgm:prSet custT="1"/>
      <dgm:spPr/>
      <dgm:t>
        <a:bodyPr/>
        <a:lstStyle/>
        <a:p>
          <a:endParaRPr lang="ru-RU"/>
        </a:p>
      </dgm:t>
    </dgm:pt>
    <dgm:pt modelId="{88FB9F03-CC1B-49AA-B174-529198CC8AEE}" type="parTrans" cxnId="{FAAAB241-66D5-4657-8327-BF5C04BFC8E8}">
      <dgm:prSet/>
      <dgm:spPr/>
      <dgm:t>
        <a:bodyPr/>
        <a:lstStyle/>
        <a:p>
          <a:endParaRPr lang="ru-RU"/>
        </a:p>
      </dgm:t>
    </dgm:pt>
    <dgm:pt modelId="{FE2DAE2F-42E8-49A8-9E3D-6015040597DC}" type="sibTrans" cxnId="{FAAAB241-66D5-4657-8327-BF5C04BFC8E8}">
      <dgm:prSet/>
      <dgm:spPr/>
      <dgm:t>
        <a:bodyPr/>
        <a:lstStyle/>
        <a:p>
          <a:endParaRPr lang="ru-RU"/>
        </a:p>
      </dgm:t>
    </dgm:pt>
    <dgm:pt modelId="{5B849118-9B24-46EE-88AD-AAA604AF6D8F}">
      <dgm:prSet custT="1"/>
      <dgm:spPr/>
      <dgm:t>
        <a:bodyPr/>
        <a:lstStyle/>
        <a:p>
          <a:endParaRPr lang="ru-RU"/>
        </a:p>
      </dgm:t>
    </dgm:pt>
    <dgm:pt modelId="{EBE45A5E-3F31-4583-AA63-12C26EE060F2}" type="parTrans" cxnId="{0A3916B7-06F0-4B26-8C75-DB2961536D1F}">
      <dgm:prSet/>
      <dgm:spPr/>
      <dgm:t>
        <a:bodyPr/>
        <a:lstStyle/>
        <a:p>
          <a:endParaRPr lang="ru-RU"/>
        </a:p>
      </dgm:t>
    </dgm:pt>
    <dgm:pt modelId="{386A8BB1-0810-4D57-AFBB-545E525E7D0B}" type="sibTrans" cxnId="{0A3916B7-06F0-4B26-8C75-DB2961536D1F}">
      <dgm:prSet/>
      <dgm:spPr/>
      <dgm:t>
        <a:bodyPr/>
        <a:lstStyle/>
        <a:p>
          <a:endParaRPr lang="ru-RU"/>
        </a:p>
      </dgm:t>
    </dgm:pt>
    <dgm:pt modelId="{060A72AE-1369-4BE5-9529-2914DBDDA62B}">
      <dgm:prSet custT="1"/>
      <dgm:spPr/>
      <dgm:t>
        <a:bodyPr/>
        <a:lstStyle/>
        <a:p>
          <a:endParaRPr lang="ru-RU"/>
        </a:p>
      </dgm:t>
    </dgm:pt>
    <dgm:pt modelId="{84FDEEF9-2AA9-4352-8F8C-A9FD8F143527}" type="parTrans" cxnId="{287EA203-CFA6-4328-8E4E-488BACBD130E}">
      <dgm:prSet/>
      <dgm:spPr/>
      <dgm:t>
        <a:bodyPr/>
        <a:lstStyle/>
        <a:p>
          <a:endParaRPr lang="ru-RU"/>
        </a:p>
      </dgm:t>
    </dgm:pt>
    <dgm:pt modelId="{C0973C4A-7721-48ED-B727-7FA556BE2C93}" type="sibTrans" cxnId="{287EA203-CFA6-4328-8E4E-488BACBD130E}">
      <dgm:prSet/>
      <dgm:spPr/>
      <dgm:t>
        <a:bodyPr/>
        <a:lstStyle/>
        <a:p>
          <a:endParaRPr lang="ru-RU"/>
        </a:p>
      </dgm:t>
    </dgm:pt>
    <dgm:pt modelId="{6273B409-FE47-4E57-991F-37853A5F6CCA}">
      <dgm:prSet custT="1"/>
      <dgm:spPr/>
      <dgm:t>
        <a:bodyPr/>
        <a:lstStyle/>
        <a:p>
          <a:endParaRPr lang="ru-RU"/>
        </a:p>
      </dgm:t>
    </dgm:pt>
    <dgm:pt modelId="{9AA9D3B9-D4D6-4D27-8067-23645B485682}" type="parTrans" cxnId="{AE209071-2995-4536-84A4-B2247E0B43D9}">
      <dgm:prSet/>
      <dgm:spPr/>
      <dgm:t>
        <a:bodyPr/>
        <a:lstStyle/>
        <a:p>
          <a:endParaRPr lang="ru-RU"/>
        </a:p>
      </dgm:t>
    </dgm:pt>
    <dgm:pt modelId="{CFA5B8D1-4EA2-43DB-8AD8-88E22843894A}" type="sibTrans" cxnId="{AE209071-2995-4536-84A4-B2247E0B43D9}">
      <dgm:prSet/>
      <dgm:spPr/>
      <dgm:t>
        <a:bodyPr/>
        <a:lstStyle/>
        <a:p>
          <a:endParaRPr lang="ru-RU"/>
        </a:p>
      </dgm:t>
    </dgm:pt>
    <dgm:pt modelId="{E92EB727-D5D0-4A1A-ACBE-0349655B5B47}">
      <dgm:prSet custT="1"/>
      <dgm:spPr/>
      <dgm:t>
        <a:bodyPr/>
        <a:lstStyle/>
        <a:p>
          <a:endParaRPr lang="ru-RU"/>
        </a:p>
      </dgm:t>
    </dgm:pt>
    <dgm:pt modelId="{60DA0531-D0A2-4A45-9A67-D6D3063814A3}" type="parTrans" cxnId="{03E6B319-4C70-4A84-B945-4A8A8D5AD07B}">
      <dgm:prSet/>
      <dgm:spPr/>
      <dgm:t>
        <a:bodyPr/>
        <a:lstStyle/>
        <a:p>
          <a:endParaRPr lang="ru-RU"/>
        </a:p>
      </dgm:t>
    </dgm:pt>
    <dgm:pt modelId="{7073DB79-4718-452A-A089-21185117914F}" type="sibTrans" cxnId="{03E6B319-4C70-4A84-B945-4A8A8D5AD07B}">
      <dgm:prSet/>
      <dgm:spPr/>
      <dgm:t>
        <a:bodyPr/>
        <a:lstStyle/>
        <a:p>
          <a:endParaRPr lang="ru-RU"/>
        </a:p>
      </dgm:t>
    </dgm:pt>
    <dgm:pt modelId="{0423E752-C832-414E-96FE-AAF3AAC29396}">
      <dgm:prSet custT="1"/>
      <dgm:spPr/>
      <dgm:t>
        <a:bodyPr/>
        <a:lstStyle/>
        <a:p>
          <a:endParaRPr lang="ru-RU"/>
        </a:p>
      </dgm:t>
    </dgm:pt>
    <dgm:pt modelId="{5056897A-893A-4481-A4E1-4F507334B817}" type="parTrans" cxnId="{CE32C6D1-9F32-4187-9BC7-E5625B979843}">
      <dgm:prSet/>
      <dgm:spPr/>
      <dgm:t>
        <a:bodyPr/>
        <a:lstStyle/>
        <a:p>
          <a:endParaRPr lang="ru-RU"/>
        </a:p>
      </dgm:t>
    </dgm:pt>
    <dgm:pt modelId="{B11BF1EB-CF79-45BA-9A45-C265C78C85BD}" type="sibTrans" cxnId="{CE32C6D1-9F32-4187-9BC7-E5625B979843}">
      <dgm:prSet/>
      <dgm:spPr/>
      <dgm:t>
        <a:bodyPr/>
        <a:lstStyle/>
        <a:p>
          <a:endParaRPr lang="ru-RU"/>
        </a:p>
      </dgm:t>
    </dgm:pt>
    <dgm:pt modelId="{48DC86F9-9996-4BBE-BA82-7828AFEDB639}">
      <dgm:prSet custT="1"/>
      <dgm:spPr/>
      <dgm:t>
        <a:bodyPr/>
        <a:lstStyle/>
        <a:p>
          <a:endParaRPr lang="ru-RU"/>
        </a:p>
      </dgm:t>
    </dgm:pt>
    <dgm:pt modelId="{E140AD32-98C8-47FF-A237-DDB58E3A2C86}" type="parTrans" cxnId="{0A7DE166-431F-4327-91D3-400633D3B26C}">
      <dgm:prSet/>
      <dgm:spPr/>
      <dgm:t>
        <a:bodyPr/>
        <a:lstStyle/>
        <a:p>
          <a:endParaRPr lang="ru-RU"/>
        </a:p>
      </dgm:t>
    </dgm:pt>
    <dgm:pt modelId="{004B644C-800E-418B-86FA-69B898B68276}" type="sibTrans" cxnId="{0A7DE166-431F-4327-91D3-400633D3B26C}">
      <dgm:prSet/>
      <dgm:spPr/>
      <dgm:t>
        <a:bodyPr/>
        <a:lstStyle/>
        <a:p>
          <a:endParaRPr lang="ru-RU"/>
        </a:p>
      </dgm:t>
    </dgm:pt>
    <dgm:pt modelId="{AF5C5EB6-E2B7-4944-844A-0260523C7E8A}">
      <dgm:prSet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10EDC-3397-498C-A94C-2DC309BB1B92}" type="parTrans" cxnId="{F6C6406F-15C9-42C8-A518-803354BC6ECF}">
      <dgm:prSet/>
      <dgm:spPr/>
      <dgm:t>
        <a:bodyPr/>
        <a:lstStyle/>
        <a:p>
          <a:endParaRPr lang="ru-RU"/>
        </a:p>
      </dgm:t>
    </dgm:pt>
    <dgm:pt modelId="{154657EA-B435-4618-80C7-EFF191D47448}" type="sibTrans" cxnId="{F6C6406F-15C9-42C8-A518-803354BC6ECF}">
      <dgm:prSet/>
      <dgm:spPr/>
      <dgm:t>
        <a:bodyPr/>
        <a:lstStyle/>
        <a:p>
          <a:endParaRPr lang="ru-RU"/>
        </a:p>
      </dgm:t>
    </dgm:pt>
    <dgm:pt modelId="{2F701AB8-3B07-4190-8D45-3A1CA7813DE0}">
      <dgm:prSet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FFA60-D7B6-4FEF-AD45-5716947013CE}" type="parTrans" cxnId="{F38A7A35-94C5-4865-B953-30860CDB7F17}">
      <dgm:prSet/>
      <dgm:spPr/>
      <dgm:t>
        <a:bodyPr/>
        <a:lstStyle/>
        <a:p>
          <a:endParaRPr lang="ru-RU"/>
        </a:p>
      </dgm:t>
    </dgm:pt>
    <dgm:pt modelId="{B246F8AE-92A9-4A0C-9535-AB12178D8E55}" type="sibTrans" cxnId="{F38A7A35-94C5-4865-B953-30860CDB7F17}">
      <dgm:prSet/>
      <dgm:spPr/>
      <dgm:t>
        <a:bodyPr/>
        <a:lstStyle/>
        <a:p>
          <a:endParaRPr lang="ru-RU"/>
        </a:p>
      </dgm:t>
    </dgm:pt>
    <dgm:pt modelId="{06FC1C55-26D0-42A0-BECE-A28FC885331B}" type="pres">
      <dgm:prSet presAssocID="{156566BA-E6B1-4EF2-AAD3-52A0380F4C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2A92D-C067-4551-86D8-71B16584B0C7}" type="pres">
      <dgm:prSet presAssocID="{156566BA-E6B1-4EF2-AAD3-52A0380F4C8F}" presName="matrix" presStyleCnt="0"/>
      <dgm:spPr/>
    </dgm:pt>
    <dgm:pt modelId="{39CE1261-D963-4B28-A289-54B8134ED96D}" type="pres">
      <dgm:prSet presAssocID="{156566BA-E6B1-4EF2-AAD3-52A0380F4C8F}" presName="tile1" presStyleLbl="node1" presStyleIdx="0" presStyleCnt="4"/>
      <dgm:spPr/>
      <dgm:t>
        <a:bodyPr/>
        <a:lstStyle/>
        <a:p>
          <a:endParaRPr lang="ru-RU"/>
        </a:p>
      </dgm:t>
    </dgm:pt>
    <dgm:pt modelId="{7AAD4541-EE40-41C0-B8B4-881D7B0F76FE}" type="pres">
      <dgm:prSet presAssocID="{156566BA-E6B1-4EF2-AAD3-52A0380F4C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42DB8-145F-4A8F-AD15-7B86B16FEC8E}" type="pres">
      <dgm:prSet presAssocID="{156566BA-E6B1-4EF2-AAD3-52A0380F4C8F}" presName="tile2" presStyleLbl="node1" presStyleIdx="1" presStyleCnt="4"/>
      <dgm:spPr/>
      <dgm:t>
        <a:bodyPr/>
        <a:lstStyle/>
        <a:p>
          <a:endParaRPr lang="ru-RU"/>
        </a:p>
      </dgm:t>
    </dgm:pt>
    <dgm:pt modelId="{E947DEFC-BE7A-4198-9D9E-06ED6930575F}" type="pres">
      <dgm:prSet presAssocID="{156566BA-E6B1-4EF2-AAD3-52A0380F4C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F5327-34F4-4669-9384-C1BCC7E5C6EB}" type="pres">
      <dgm:prSet presAssocID="{156566BA-E6B1-4EF2-AAD3-52A0380F4C8F}" presName="tile3" presStyleLbl="node1" presStyleIdx="2" presStyleCnt="4" custLinFactNeighborX="0"/>
      <dgm:spPr/>
      <dgm:t>
        <a:bodyPr/>
        <a:lstStyle/>
        <a:p>
          <a:endParaRPr lang="ru-RU"/>
        </a:p>
      </dgm:t>
    </dgm:pt>
    <dgm:pt modelId="{06284F36-43F3-455D-AE6B-F342B559CFBA}" type="pres">
      <dgm:prSet presAssocID="{156566BA-E6B1-4EF2-AAD3-52A0380F4C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81D9-B346-4025-A7C3-E3C2006E0ADA}" type="pres">
      <dgm:prSet presAssocID="{156566BA-E6B1-4EF2-AAD3-52A0380F4C8F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3B5A7D31-C5E0-4D9C-B379-701C8B422AA8}" type="pres">
      <dgm:prSet presAssocID="{156566BA-E6B1-4EF2-AAD3-52A0380F4C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7682B-E4D7-44FB-A1F9-65A412079FE0}" type="pres">
      <dgm:prSet presAssocID="{156566BA-E6B1-4EF2-AAD3-52A0380F4C8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4DBE42B-F5E3-46D1-AE23-2D96ED36D9AD}" type="presOf" srcId="{984C6CF2-8FB9-4EF6-8768-8D3B16719BD0}" destId="{39CE1261-D963-4B28-A289-54B8134ED96D}" srcOrd="0" destOrd="0" presId="urn:microsoft.com/office/officeart/2005/8/layout/matrix1"/>
    <dgm:cxn modelId="{3BE73EFF-9EDB-4181-AE45-1D8B7319AE22}" srcId="{2E9FE44C-507F-47E1-83D9-3C9A481973FE}" destId="{4413CD22-C6D5-4F54-A56B-4E58C928CB20}" srcOrd="0" destOrd="0" parTransId="{3DCF9041-BB34-440F-A4E9-1EF2F02EF922}" sibTransId="{36E77883-C4A7-439B-94E5-FAEB4CF1E430}"/>
    <dgm:cxn modelId="{52BC49D2-88A0-4374-8255-8E6BEA29C2F5}" srcId="{D6E629C7-7D63-446D-AD4D-F9A5644CAF35}" destId="{D21E9C40-4448-4BCD-87EC-D3C10D647CE0}" srcOrd="3" destOrd="0" parTransId="{C803D527-0680-4CF3-A71F-7D4F24D84954}" sibTransId="{6CB4ED2A-B8FE-45B4-BBB6-FE0EBB4B5441}"/>
    <dgm:cxn modelId="{FAAAB241-66D5-4657-8327-BF5C04BFC8E8}" srcId="{D6E629C7-7D63-446D-AD4D-F9A5644CAF35}" destId="{B0672E22-3726-4E47-A959-4F9AB56EB990}" srcOrd="12" destOrd="0" parTransId="{88FB9F03-CC1B-49AA-B174-529198CC8AEE}" sibTransId="{FE2DAE2F-42E8-49A8-9E3D-6015040597DC}"/>
    <dgm:cxn modelId="{0A7DE166-431F-4327-91D3-400633D3B26C}" srcId="{D6E629C7-7D63-446D-AD4D-F9A5644CAF35}" destId="{48DC86F9-9996-4BBE-BA82-7828AFEDB639}" srcOrd="7" destOrd="0" parTransId="{E140AD32-98C8-47FF-A237-DDB58E3A2C86}" sibTransId="{004B644C-800E-418B-86FA-69B898B68276}"/>
    <dgm:cxn modelId="{287EA203-CFA6-4328-8E4E-488BACBD130E}" srcId="{D6E629C7-7D63-446D-AD4D-F9A5644CAF35}" destId="{060A72AE-1369-4BE5-9529-2914DBDDA62B}" srcOrd="8" destOrd="0" parTransId="{84FDEEF9-2AA9-4352-8F8C-A9FD8F143527}" sibTransId="{C0973C4A-7721-48ED-B727-7FA556BE2C93}"/>
    <dgm:cxn modelId="{1D6F6CF1-27EC-49F9-8B5D-79A7D6D854FF}" type="presOf" srcId="{3318B2FA-BBC8-4037-B1A9-3E11F750461B}" destId="{06284F36-43F3-455D-AE6B-F342B559CFBA}" srcOrd="1" destOrd="0" presId="urn:microsoft.com/office/officeart/2005/8/layout/matrix1"/>
    <dgm:cxn modelId="{F38ECB35-11EE-49A9-AA11-91F5A172CD71}" type="presOf" srcId="{B2A2A0BB-D2A0-40B5-AB29-C973D796B915}" destId="{E947DEFC-BE7A-4198-9D9E-06ED6930575F}" srcOrd="1" destOrd="0" presId="urn:microsoft.com/office/officeart/2005/8/layout/matrix1"/>
    <dgm:cxn modelId="{CE32C6D1-9F32-4187-9BC7-E5625B979843}" srcId="{D6E629C7-7D63-446D-AD4D-F9A5644CAF35}" destId="{0423E752-C832-414E-96FE-AAF3AAC29396}" srcOrd="6" destOrd="0" parTransId="{5056897A-893A-4481-A4E1-4F507334B817}" sibTransId="{B11BF1EB-CF79-45BA-9A45-C265C78C85BD}"/>
    <dgm:cxn modelId="{4F07001F-AC84-4C12-9F74-5B9F04448645}" srcId="{D6E629C7-7D63-446D-AD4D-F9A5644CAF35}" destId="{B2A2A0BB-D2A0-40B5-AB29-C973D796B915}" srcOrd="1" destOrd="0" parTransId="{AA0ED406-07F9-424A-900F-46D35C793A4A}" sibTransId="{7DC30ACD-9B30-47C3-9522-F380DE2A657E}"/>
    <dgm:cxn modelId="{82B27579-FD59-4A06-ACFA-B537BE3E24A6}" srcId="{D6E629C7-7D63-446D-AD4D-F9A5644CAF35}" destId="{97A4F6E8-70B6-496F-BD15-97A3DAC2C5D6}" srcOrd="11" destOrd="0" parTransId="{D9C4CEE6-9E81-45B5-B63E-CC8DEEC31C3E}" sibTransId="{6C274E93-F3E2-4E0E-8FD3-FD0D29AAFAC6}"/>
    <dgm:cxn modelId="{B03E7782-FE22-454A-A5DF-27A4FACFACF1}" srcId="{2E9FE44C-507F-47E1-83D9-3C9A481973FE}" destId="{B716D3AD-A6B8-497B-BCC4-516D54201FF8}" srcOrd="4" destOrd="0" parTransId="{68956DB1-DD6C-4D5C-839B-15D78B8E12BB}" sibTransId="{5C0CB459-0CB5-48FE-818E-831CD5F719C8}"/>
    <dgm:cxn modelId="{AE209071-2995-4536-84A4-B2247E0B43D9}" srcId="{D6E629C7-7D63-446D-AD4D-F9A5644CAF35}" destId="{6273B409-FE47-4E57-991F-37853A5F6CCA}" srcOrd="9" destOrd="0" parTransId="{9AA9D3B9-D4D6-4D27-8067-23645B485682}" sibTransId="{CFA5B8D1-4EA2-43DB-8AD8-88E22843894A}"/>
    <dgm:cxn modelId="{7A247A18-5151-46CF-B0C8-8E08812AA75E}" srcId="{D6E629C7-7D63-446D-AD4D-F9A5644CAF35}" destId="{984C6CF2-8FB9-4EF6-8768-8D3B16719BD0}" srcOrd="0" destOrd="0" parTransId="{15BE6452-6E03-47DC-A08E-26FECBE9A5A7}" sibTransId="{8B19B377-D006-4B1D-844C-17C27B034520}"/>
    <dgm:cxn modelId="{23318D60-16A1-48AC-B707-5E01B0D13C0A}" srcId="{2E9FE44C-507F-47E1-83D9-3C9A481973FE}" destId="{72A29152-163F-4655-B2B6-C5021D7B1AF3}" srcOrd="1" destOrd="0" parTransId="{2FA4F764-B943-4F81-A1E9-103A5D79FFFF}" sibTransId="{01E9F9E4-528E-4190-8248-970E8DC96418}"/>
    <dgm:cxn modelId="{0A3916B7-06F0-4B26-8C75-DB2961536D1F}" srcId="{D6E629C7-7D63-446D-AD4D-F9A5644CAF35}" destId="{5B849118-9B24-46EE-88AD-AAA604AF6D8F}" srcOrd="13" destOrd="0" parTransId="{EBE45A5E-3F31-4583-AA63-12C26EE060F2}" sibTransId="{386A8BB1-0810-4D57-AFBB-545E525E7D0B}"/>
    <dgm:cxn modelId="{B65D1819-4E9B-435B-A31C-59CA0E9E5163}" srcId="{D6E629C7-7D63-446D-AD4D-F9A5644CAF35}" destId="{3318B2FA-BBC8-4037-B1A9-3E11F750461B}" srcOrd="2" destOrd="0" parTransId="{41CAA1EF-F028-49D2-BF03-1CC4891CB685}" sibTransId="{EC1BB5FE-2CC3-43A8-BEFD-C5447AEA49CA}"/>
    <dgm:cxn modelId="{106B3C2A-14C5-41EF-A42C-93AD4C49ACAC}" srcId="{2E9FE44C-507F-47E1-83D9-3C9A481973FE}" destId="{CCFDFAC4-E06E-42DB-8CBF-48B5AADD0573}" srcOrd="3" destOrd="0" parTransId="{CE309BF5-E548-4403-AEAC-8399DB1D18B5}" sibTransId="{F665E2E1-ED8C-48F0-A171-534D5C0F1332}"/>
    <dgm:cxn modelId="{98F6353E-A743-4D4D-86CD-02D504255AF9}" type="presOf" srcId="{B2A2A0BB-D2A0-40B5-AB29-C973D796B915}" destId="{67D42DB8-145F-4A8F-AD15-7B86B16FEC8E}" srcOrd="0" destOrd="0" presId="urn:microsoft.com/office/officeart/2005/8/layout/matrix1"/>
    <dgm:cxn modelId="{6C0F02FA-75FA-4C00-B306-03A7613B1B44}" type="presOf" srcId="{984C6CF2-8FB9-4EF6-8768-8D3B16719BD0}" destId="{7AAD4541-EE40-41C0-B8B4-881D7B0F76FE}" srcOrd="1" destOrd="0" presId="urn:microsoft.com/office/officeart/2005/8/layout/matrix1"/>
    <dgm:cxn modelId="{D43DE85E-384C-456E-982D-54986841043B}" type="presOf" srcId="{156566BA-E6B1-4EF2-AAD3-52A0380F4C8F}" destId="{06FC1C55-26D0-42A0-BECE-A28FC885331B}" srcOrd="0" destOrd="0" presId="urn:microsoft.com/office/officeart/2005/8/layout/matrix1"/>
    <dgm:cxn modelId="{F6C6406F-15C9-42C8-A518-803354BC6ECF}" srcId="{D6E629C7-7D63-446D-AD4D-F9A5644CAF35}" destId="{AF5C5EB6-E2B7-4944-844A-0260523C7E8A}" srcOrd="5" destOrd="0" parTransId="{FBA10EDC-3397-498C-A94C-2DC309BB1B92}" sibTransId="{154657EA-B435-4618-80C7-EFF191D47448}"/>
    <dgm:cxn modelId="{444A4320-ED43-46CB-86F3-29267DCABF83}" type="presOf" srcId="{D21E9C40-4448-4BCD-87EC-D3C10D647CE0}" destId="{C1DA81D9-B346-4025-A7C3-E3C2006E0ADA}" srcOrd="0" destOrd="0" presId="urn:microsoft.com/office/officeart/2005/8/layout/matrix1"/>
    <dgm:cxn modelId="{9DB321D6-D5B3-4C90-A51E-9918C1651F2E}" srcId="{D6E629C7-7D63-446D-AD4D-F9A5644CAF35}" destId="{A40C3ABB-BC6A-4A64-BBE0-C45F6FBF7ECC}" srcOrd="14" destOrd="0" parTransId="{A710400E-0FBC-4FF6-87C5-92DA274D4D01}" sibTransId="{CFE964E6-926C-41E2-A473-482AD84CE85A}"/>
    <dgm:cxn modelId="{83B18B99-7B52-4C3E-827C-69A6B4F18EBE}" srcId="{2E9FE44C-507F-47E1-83D9-3C9A481973FE}" destId="{65C4E9A6-F02F-4F7C-8BFF-723163298BC7}" srcOrd="2" destOrd="0" parTransId="{BD9038BD-4F6E-4639-81FA-404BC33DFAA7}" sibTransId="{CAA70E24-26A7-4809-AD98-F37194CB722D}"/>
    <dgm:cxn modelId="{6D749CF2-1CCE-4C06-93D9-2CD36D4D523F}" srcId="{156566BA-E6B1-4EF2-AAD3-52A0380F4C8F}" destId="{2E9FE44C-507F-47E1-83D9-3C9A481973FE}" srcOrd="2" destOrd="0" parTransId="{DD6DAF92-3780-477B-AC09-F3EBC32313C3}" sibTransId="{E667330E-168C-4E90-9D23-DB3C9ACDA5C4}"/>
    <dgm:cxn modelId="{09E3D587-4C24-4BC8-9B6F-818AD5A5B299}" srcId="{156566BA-E6B1-4EF2-AAD3-52A0380F4C8F}" destId="{D6E629C7-7D63-446D-AD4D-F9A5644CAF35}" srcOrd="0" destOrd="0" parTransId="{64D311C7-28F4-4879-A948-16D42F563AFA}" sibTransId="{1F84D6A0-9389-47AE-8016-864623373338}"/>
    <dgm:cxn modelId="{E8132A98-3F8B-4752-982E-A1F87014447F}" srcId="{2E9FE44C-507F-47E1-83D9-3C9A481973FE}" destId="{AA6AA597-C060-4173-99AD-BDD8325F8CAA}" srcOrd="5" destOrd="0" parTransId="{7B53E45C-2574-47C3-93BF-A1E39BEA9D73}" sibTransId="{3D31DFB4-BE78-4682-8926-D1A68021919A}"/>
    <dgm:cxn modelId="{5E59B07D-6861-434B-822B-B927E8720204}" type="presOf" srcId="{D6E629C7-7D63-446D-AD4D-F9A5644CAF35}" destId="{9EB7682B-E4D7-44FB-A1F9-65A412079FE0}" srcOrd="0" destOrd="0" presId="urn:microsoft.com/office/officeart/2005/8/layout/matrix1"/>
    <dgm:cxn modelId="{03E6B319-4C70-4A84-B945-4A8A8D5AD07B}" srcId="{D6E629C7-7D63-446D-AD4D-F9A5644CAF35}" destId="{E92EB727-D5D0-4A1A-ACBE-0349655B5B47}" srcOrd="10" destOrd="0" parTransId="{60DA0531-D0A2-4A45-9A67-D6D3063814A3}" sibTransId="{7073DB79-4718-452A-A089-21185117914F}"/>
    <dgm:cxn modelId="{D9848B88-D650-42FB-AA7E-CBEB66FF5404}" type="presOf" srcId="{3318B2FA-BBC8-4037-B1A9-3E11F750461B}" destId="{84CF5327-34F4-4669-9384-C1BCC7E5C6EB}" srcOrd="0" destOrd="0" presId="urn:microsoft.com/office/officeart/2005/8/layout/matrix1"/>
    <dgm:cxn modelId="{058A57A7-6E15-4EAF-91C6-D6B4E03356F8}" type="presOf" srcId="{D21E9C40-4448-4BCD-87EC-D3C10D647CE0}" destId="{3B5A7D31-C5E0-4D9C-B379-701C8B422AA8}" srcOrd="1" destOrd="0" presId="urn:microsoft.com/office/officeart/2005/8/layout/matrix1"/>
    <dgm:cxn modelId="{B353444A-D0EF-452E-9E0B-029F25780F11}" srcId="{156566BA-E6B1-4EF2-AAD3-52A0380F4C8F}" destId="{1B9B62E8-D296-4359-BC8B-EDBFFDB800D7}" srcOrd="1" destOrd="0" parTransId="{87D9974D-85DB-47CF-80E7-DEF146800878}" sibTransId="{B9FFF675-2385-450C-9517-F1B8957A84C5}"/>
    <dgm:cxn modelId="{F38A7A35-94C5-4865-B953-30860CDB7F17}" srcId="{D6E629C7-7D63-446D-AD4D-F9A5644CAF35}" destId="{2F701AB8-3B07-4190-8D45-3A1CA7813DE0}" srcOrd="4" destOrd="0" parTransId="{BD4FFA60-D7B6-4FEF-AD45-5716947013CE}" sibTransId="{B246F8AE-92A9-4A0C-9535-AB12178D8E55}"/>
    <dgm:cxn modelId="{92D224F1-7FDA-493D-9D68-2A977D184CA9}" type="presParOf" srcId="{06FC1C55-26D0-42A0-BECE-A28FC885331B}" destId="{8522A92D-C067-4551-86D8-71B16584B0C7}" srcOrd="0" destOrd="0" presId="urn:microsoft.com/office/officeart/2005/8/layout/matrix1"/>
    <dgm:cxn modelId="{541ED9BE-C230-4E7C-9415-E6681E4B3315}" type="presParOf" srcId="{8522A92D-C067-4551-86D8-71B16584B0C7}" destId="{39CE1261-D963-4B28-A289-54B8134ED96D}" srcOrd="0" destOrd="0" presId="urn:microsoft.com/office/officeart/2005/8/layout/matrix1"/>
    <dgm:cxn modelId="{CD7EEF07-32C6-4EC3-89D9-17D3B4AF91E7}" type="presParOf" srcId="{8522A92D-C067-4551-86D8-71B16584B0C7}" destId="{7AAD4541-EE40-41C0-B8B4-881D7B0F76FE}" srcOrd="1" destOrd="0" presId="urn:microsoft.com/office/officeart/2005/8/layout/matrix1"/>
    <dgm:cxn modelId="{C5F6635C-E88B-469B-9E12-24E7D53C8E26}" type="presParOf" srcId="{8522A92D-C067-4551-86D8-71B16584B0C7}" destId="{67D42DB8-145F-4A8F-AD15-7B86B16FEC8E}" srcOrd="2" destOrd="0" presId="urn:microsoft.com/office/officeart/2005/8/layout/matrix1"/>
    <dgm:cxn modelId="{490687EE-97D2-4944-A2C0-73158358B612}" type="presParOf" srcId="{8522A92D-C067-4551-86D8-71B16584B0C7}" destId="{E947DEFC-BE7A-4198-9D9E-06ED6930575F}" srcOrd="3" destOrd="0" presId="urn:microsoft.com/office/officeart/2005/8/layout/matrix1"/>
    <dgm:cxn modelId="{74A9B9D4-FAD3-4582-994B-6A90B5F8FAB6}" type="presParOf" srcId="{8522A92D-C067-4551-86D8-71B16584B0C7}" destId="{84CF5327-34F4-4669-9384-C1BCC7E5C6EB}" srcOrd="4" destOrd="0" presId="urn:microsoft.com/office/officeart/2005/8/layout/matrix1"/>
    <dgm:cxn modelId="{C6AEB257-4F19-4ED9-B41B-01F57F135CED}" type="presParOf" srcId="{8522A92D-C067-4551-86D8-71B16584B0C7}" destId="{06284F36-43F3-455D-AE6B-F342B559CFBA}" srcOrd="5" destOrd="0" presId="urn:microsoft.com/office/officeart/2005/8/layout/matrix1"/>
    <dgm:cxn modelId="{2989C68D-1494-4F25-958B-EA82FEEA16E9}" type="presParOf" srcId="{8522A92D-C067-4551-86D8-71B16584B0C7}" destId="{C1DA81D9-B346-4025-A7C3-E3C2006E0ADA}" srcOrd="6" destOrd="0" presId="urn:microsoft.com/office/officeart/2005/8/layout/matrix1"/>
    <dgm:cxn modelId="{39A7E9B2-0B1D-419E-965F-F51B824FD688}" type="presParOf" srcId="{8522A92D-C067-4551-86D8-71B16584B0C7}" destId="{3B5A7D31-C5E0-4D9C-B379-701C8B422AA8}" srcOrd="7" destOrd="0" presId="urn:microsoft.com/office/officeart/2005/8/layout/matrix1"/>
    <dgm:cxn modelId="{F6794916-256D-4D73-88BB-F06E2E7C445F}" type="presParOf" srcId="{06FC1C55-26D0-42A0-BECE-A28FC885331B}" destId="{9EB7682B-E4D7-44FB-A1F9-65A412079F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2288C-2ECE-44B6-9F2C-504A3FCFED0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03A47-06B3-483B-A399-A66EFA7AD8B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табиғи ортаны қорғау және бақылау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1A743-5A50-4C6F-9C4D-6F445CAA68DB}" type="parTrans" cxnId="{A712E699-0CDF-4629-B589-FDF70DAAF92E}">
      <dgm:prSet/>
      <dgm:spPr/>
      <dgm:t>
        <a:bodyPr/>
        <a:lstStyle/>
        <a:p>
          <a:endParaRPr lang="ru-RU"/>
        </a:p>
      </dgm:t>
    </dgm:pt>
    <dgm:pt modelId="{24D7F101-51A1-4B78-B700-696A6787B407}" type="sibTrans" cxnId="{A712E699-0CDF-4629-B589-FDF70DAAF92E}">
      <dgm:prSet/>
      <dgm:spPr/>
      <dgm:t>
        <a:bodyPr/>
        <a:lstStyle/>
        <a:p>
          <a:endParaRPr lang="ru-RU" dirty="0"/>
        </a:p>
      </dgm:t>
    </dgm:pt>
    <dgm:pt modelId="{8EEFAAD0-307A-49B3-8E53-F1E57E68DC3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E5381-A470-4B13-A567-87885CA1D024}" type="parTrans" cxnId="{D73957B7-0B20-47C8-9261-8040559C8406}">
      <dgm:prSet/>
      <dgm:spPr/>
      <dgm:t>
        <a:bodyPr/>
        <a:lstStyle/>
        <a:p>
          <a:endParaRPr lang="ru-RU"/>
        </a:p>
      </dgm:t>
    </dgm:pt>
    <dgm:pt modelId="{C0D4DA01-AA3F-475F-8D37-3C00B10BA937}" type="sibTrans" cxnId="{D73957B7-0B20-47C8-9261-8040559C8406}">
      <dgm:prSet/>
      <dgm:spPr/>
      <dgm:t>
        <a:bodyPr/>
        <a:lstStyle/>
        <a:p>
          <a:endParaRPr lang="ru-RU" dirty="0"/>
        </a:p>
      </dgm:t>
    </dgm:pt>
    <dgm:pt modelId="{7DBD90CC-9A44-44E5-A2B1-1EB853214DF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жердің табиғи ресурстары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487B0-98DE-4C6F-9410-70D24BE05264}" type="parTrans" cxnId="{E8907FAF-0A72-478F-81BD-09120760F9E1}">
      <dgm:prSet/>
      <dgm:spPr/>
      <dgm:t>
        <a:bodyPr/>
        <a:lstStyle/>
        <a:p>
          <a:endParaRPr lang="ru-RU"/>
        </a:p>
      </dgm:t>
    </dgm:pt>
    <dgm:pt modelId="{942C500D-1880-4081-88CF-8C7321EB92B0}" type="sibTrans" cxnId="{E8907FAF-0A72-478F-81BD-09120760F9E1}">
      <dgm:prSet/>
      <dgm:spPr/>
      <dgm:t>
        <a:bodyPr/>
        <a:lstStyle/>
        <a:p>
          <a:endParaRPr lang="ru-RU" dirty="0"/>
        </a:p>
      </dgm:t>
    </dgm:pt>
    <dgm:pt modelId="{CA95713B-8C2D-469E-995A-7F23B114E415}" type="pres">
      <dgm:prSet presAssocID="{CAE2288C-2ECE-44B6-9F2C-504A3FCFED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8D74C-D7D9-4E20-9D16-929B6B705C58}" type="pres">
      <dgm:prSet presAssocID="{EBA03A47-06B3-483B-A399-A66EFA7AD8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DCC87-E68D-42CC-9F86-08E268384AB0}" type="pres">
      <dgm:prSet presAssocID="{24D7F101-51A1-4B78-B700-696A6787B40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4E4D12E-4AE2-4D82-B741-5A3EB6F60770}" type="pres">
      <dgm:prSet presAssocID="{24D7F101-51A1-4B78-B700-696A6787B40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83026C-5A50-4043-B5B9-BD44F733A132}" type="pres">
      <dgm:prSet presAssocID="{8EEFAAD0-307A-49B3-8E53-F1E57E68DC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631C4-DBC0-4ACD-B0F5-D33DF7236B94}" type="pres">
      <dgm:prSet presAssocID="{C0D4DA01-AA3F-475F-8D37-3C00B10BA9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B0CA3B4-A9D1-4489-8596-B2315A3B4822}" type="pres">
      <dgm:prSet presAssocID="{C0D4DA01-AA3F-475F-8D37-3C00B10BA93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7697375-6E6B-4E77-9234-7255382B6BE6}" type="pres">
      <dgm:prSet presAssocID="{7DBD90CC-9A44-44E5-A2B1-1EB853214D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C4C48-4F08-4E1D-9C85-49DEA7CC3881}" type="pres">
      <dgm:prSet presAssocID="{942C500D-1880-4081-88CF-8C7321EB92B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0AF8050-F4C4-4C86-8C2B-F3729AFD8CC1}" type="pres">
      <dgm:prSet presAssocID="{942C500D-1880-4081-88CF-8C7321EB92B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C3F3139-3537-4B61-A8F2-29FD90CE78BB}" type="presOf" srcId="{CAE2288C-2ECE-44B6-9F2C-504A3FCFED0B}" destId="{CA95713B-8C2D-469E-995A-7F23B114E415}" srcOrd="0" destOrd="0" presId="urn:microsoft.com/office/officeart/2005/8/layout/cycle7"/>
    <dgm:cxn modelId="{DB361C93-A2A2-4A94-86B0-A10F0EBC3AC7}" type="presOf" srcId="{C0D4DA01-AA3F-475F-8D37-3C00B10BA937}" destId="{FB0CA3B4-A9D1-4489-8596-B2315A3B4822}" srcOrd="1" destOrd="0" presId="urn:microsoft.com/office/officeart/2005/8/layout/cycle7"/>
    <dgm:cxn modelId="{2014D17C-9BAB-43A5-BBB5-A17A43550C8C}" type="presOf" srcId="{942C500D-1880-4081-88CF-8C7321EB92B0}" destId="{E8DC4C48-4F08-4E1D-9C85-49DEA7CC3881}" srcOrd="0" destOrd="0" presId="urn:microsoft.com/office/officeart/2005/8/layout/cycle7"/>
    <dgm:cxn modelId="{A712E699-0CDF-4629-B589-FDF70DAAF92E}" srcId="{CAE2288C-2ECE-44B6-9F2C-504A3FCFED0B}" destId="{EBA03A47-06B3-483B-A399-A66EFA7AD8BC}" srcOrd="0" destOrd="0" parTransId="{6861A743-5A50-4C6F-9C4D-6F445CAA68DB}" sibTransId="{24D7F101-51A1-4B78-B700-696A6787B407}"/>
    <dgm:cxn modelId="{1A5F12FE-2E07-455F-851E-0A37954BAE3B}" type="presOf" srcId="{C0D4DA01-AA3F-475F-8D37-3C00B10BA937}" destId="{1BA631C4-DBC0-4ACD-B0F5-D33DF7236B94}" srcOrd="0" destOrd="0" presId="urn:microsoft.com/office/officeart/2005/8/layout/cycle7"/>
    <dgm:cxn modelId="{40E5475E-3677-4FCD-90F1-6BBBC1433A54}" type="presOf" srcId="{24D7F101-51A1-4B78-B700-696A6787B407}" destId="{D6FDCC87-E68D-42CC-9F86-08E268384AB0}" srcOrd="0" destOrd="0" presId="urn:microsoft.com/office/officeart/2005/8/layout/cycle7"/>
    <dgm:cxn modelId="{3D43D406-75C7-42F2-9CE6-65E8FCC87FE2}" type="presOf" srcId="{942C500D-1880-4081-88CF-8C7321EB92B0}" destId="{10AF8050-F4C4-4C86-8C2B-F3729AFD8CC1}" srcOrd="1" destOrd="0" presId="urn:microsoft.com/office/officeart/2005/8/layout/cycle7"/>
    <dgm:cxn modelId="{C42973E2-1E29-4F33-87E5-63440E2E796B}" type="presOf" srcId="{8EEFAAD0-307A-49B3-8E53-F1E57E68DC34}" destId="{E783026C-5A50-4043-B5B9-BD44F733A132}" srcOrd="0" destOrd="0" presId="urn:microsoft.com/office/officeart/2005/8/layout/cycle7"/>
    <dgm:cxn modelId="{D73957B7-0B20-47C8-9261-8040559C8406}" srcId="{CAE2288C-2ECE-44B6-9F2C-504A3FCFED0B}" destId="{8EEFAAD0-307A-49B3-8E53-F1E57E68DC34}" srcOrd="1" destOrd="0" parTransId="{AF9E5381-A470-4B13-A567-87885CA1D024}" sibTransId="{C0D4DA01-AA3F-475F-8D37-3C00B10BA937}"/>
    <dgm:cxn modelId="{E8907FAF-0A72-478F-81BD-09120760F9E1}" srcId="{CAE2288C-2ECE-44B6-9F2C-504A3FCFED0B}" destId="{7DBD90CC-9A44-44E5-A2B1-1EB853214DFA}" srcOrd="2" destOrd="0" parTransId="{C12487B0-98DE-4C6F-9410-70D24BE05264}" sibTransId="{942C500D-1880-4081-88CF-8C7321EB92B0}"/>
    <dgm:cxn modelId="{F7C76DF1-EC71-4753-A7B0-5C0AE55B8C3B}" type="presOf" srcId="{7DBD90CC-9A44-44E5-A2B1-1EB853214DFA}" destId="{37697375-6E6B-4E77-9234-7255382B6BE6}" srcOrd="0" destOrd="0" presId="urn:microsoft.com/office/officeart/2005/8/layout/cycle7"/>
    <dgm:cxn modelId="{D33BC1FA-2C1D-4D2B-A8DC-DEFECC805FB6}" type="presOf" srcId="{24D7F101-51A1-4B78-B700-696A6787B407}" destId="{A4E4D12E-4AE2-4D82-B741-5A3EB6F60770}" srcOrd="1" destOrd="0" presId="urn:microsoft.com/office/officeart/2005/8/layout/cycle7"/>
    <dgm:cxn modelId="{B0816A57-3FB2-47AC-B47F-AF8BC81874F8}" type="presOf" srcId="{EBA03A47-06B3-483B-A399-A66EFA7AD8BC}" destId="{CD18D74C-D7D9-4E20-9D16-929B6B705C58}" srcOrd="0" destOrd="0" presId="urn:microsoft.com/office/officeart/2005/8/layout/cycle7"/>
    <dgm:cxn modelId="{7B585E53-4C62-4556-855D-F80A33FA57ED}" type="presParOf" srcId="{CA95713B-8C2D-469E-995A-7F23B114E415}" destId="{CD18D74C-D7D9-4E20-9D16-929B6B705C58}" srcOrd="0" destOrd="0" presId="urn:microsoft.com/office/officeart/2005/8/layout/cycle7"/>
    <dgm:cxn modelId="{B1DE21AB-5D7D-4089-93FC-A1E2F1A05E3C}" type="presParOf" srcId="{CA95713B-8C2D-469E-995A-7F23B114E415}" destId="{D6FDCC87-E68D-42CC-9F86-08E268384AB0}" srcOrd="1" destOrd="0" presId="urn:microsoft.com/office/officeart/2005/8/layout/cycle7"/>
    <dgm:cxn modelId="{4A22A585-ADB8-423D-AD09-A01202010E7A}" type="presParOf" srcId="{D6FDCC87-E68D-42CC-9F86-08E268384AB0}" destId="{A4E4D12E-4AE2-4D82-B741-5A3EB6F60770}" srcOrd="0" destOrd="0" presId="urn:microsoft.com/office/officeart/2005/8/layout/cycle7"/>
    <dgm:cxn modelId="{281659CA-9D90-4032-934E-F9BA0410FBC3}" type="presParOf" srcId="{CA95713B-8C2D-469E-995A-7F23B114E415}" destId="{E783026C-5A50-4043-B5B9-BD44F733A132}" srcOrd="2" destOrd="0" presId="urn:microsoft.com/office/officeart/2005/8/layout/cycle7"/>
    <dgm:cxn modelId="{EA16E686-D419-44BA-9384-8777BBE8E7B2}" type="presParOf" srcId="{CA95713B-8C2D-469E-995A-7F23B114E415}" destId="{1BA631C4-DBC0-4ACD-B0F5-D33DF7236B94}" srcOrd="3" destOrd="0" presId="urn:microsoft.com/office/officeart/2005/8/layout/cycle7"/>
    <dgm:cxn modelId="{2EDC8B18-F4A6-4ABB-9C67-A7B25E94512C}" type="presParOf" srcId="{1BA631C4-DBC0-4ACD-B0F5-D33DF7236B94}" destId="{FB0CA3B4-A9D1-4489-8596-B2315A3B4822}" srcOrd="0" destOrd="0" presId="urn:microsoft.com/office/officeart/2005/8/layout/cycle7"/>
    <dgm:cxn modelId="{DDDB70B6-F536-40B0-8CC6-30158BF9CE81}" type="presParOf" srcId="{CA95713B-8C2D-469E-995A-7F23B114E415}" destId="{37697375-6E6B-4E77-9234-7255382B6BE6}" srcOrd="4" destOrd="0" presId="urn:microsoft.com/office/officeart/2005/8/layout/cycle7"/>
    <dgm:cxn modelId="{48ACC632-92DE-4044-B8F5-0BCDA4239447}" type="presParOf" srcId="{CA95713B-8C2D-469E-995A-7F23B114E415}" destId="{E8DC4C48-4F08-4E1D-9C85-49DEA7CC3881}" srcOrd="5" destOrd="0" presId="urn:microsoft.com/office/officeart/2005/8/layout/cycle7"/>
    <dgm:cxn modelId="{A307B732-A09B-4FA0-8218-C2FEBFA4FB39}" type="presParOf" srcId="{E8DC4C48-4F08-4E1D-9C85-49DEA7CC3881}" destId="{10AF8050-F4C4-4C86-8C2B-F3729AFD8CC1}" srcOrd="0" destOrd="0" presId="urn:microsoft.com/office/officeart/2005/8/layout/cycle7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440"/>
          <a:ext cx="4462724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312028" y="232527"/>
          <a:ext cx="567324" cy="5673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1125135" y="440"/>
          <a:ext cx="3271343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Кіріспе</a:t>
          </a:r>
          <a:endParaRPr lang="ru-RU" sz="2400" kern="1200" noProof="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25135" y="440"/>
        <a:ext cx="3271343" cy="1031498"/>
      </dsp:txXfrm>
    </dsp:sp>
    <dsp:sp modelId="{92FAFA61-277F-4763-B110-7FC285F8CB15}">
      <dsp:nvSpPr>
        <dsp:cNvPr id="0" name=""/>
        <dsp:cNvSpPr/>
      </dsp:nvSpPr>
      <dsp:spPr>
        <a:xfrm>
          <a:off x="0" y="1289813"/>
          <a:ext cx="4462724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312028" y="1521900"/>
          <a:ext cx="567324" cy="5673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1125135" y="1289813"/>
          <a:ext cx="3271343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ГАЖ</a:t>
          </a:r>
          <a:endParaRPr lang="ru-RU" sz="18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135" y="1289813"/>
        <a:ext cx="3271343" cy="1031498"/>
      </dsp:txXfrm>
    </dsp:sp>
    <dsp:sp modelId="{076138F6-ECA1-482E-996E-9880FB31D2B3}">
      <dsp:nvSpPr>
        <dsp:cNvPr id="0" name=""/>
        <dsp:cNvSpPr/>
      </dsp:nvSpPr>
      <dsp:spPr>
        <a:xfrm>
          <a:off x="0" y="2579186"/>
          <a:ext cx="4462724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312028" y="2811273"/>
          <a:ext cx="567324" cy="5673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1125135" y="2579186"/>
          <a:ext cx="3271343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Навигациялық карталар</a:t>
          </a:r>
          <a:endParaRPr lang="ru-RU" sz="2000" b="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135" y="2579186"/>
        <a:ext cx="3271343" cy="103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E1261-D963-4B28-A289-54B8134ED96D}">
      <dsp:nvSpPr>
        <dsp:cNvPr id="0" name=""/>
        <dsp:cNvSpPr/>
      </dsp:nvSpPr>
      <dsp:spPr>
        <a:xfrm rot="16200000">
          <a:off x="1381124" y="-1381124"/>
          <a:ext cx="1807369" cy="45696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Мәліметтерді енгізу. Бұл жүйешік қашықтықтан зондылаунемесе карта материалдарынан алынған кеңістік мәліметтерді енгізу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4569618" cy="1355526"/>
      </dsp:txXfrm>
    </dsp:sp>
    <dsp:sp modelId="{67D42DB8-145F-4A8F-AD15-7B86B16FEC8E}">
      <dsp:nvSpPr>
        <dsp:cNvPr id="0" name=""/>
        <dsp:cNvSpPr/>
      </dsp:nvSpPr>
      <dsp:spPr>
        <a:xfrm>
          <a:off x="4569618" y="0"/>
          <a:ext cx="4569618" cy="18073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Сақтау мен іздеу. Бұл сәйкес талдау мәліметтерін жедел түрде алып отыру үшін және оларды іске қосып, реттеу үшін қолданады</a:t>
          </a:r>
        </a:p>
      </dsp:txBody>
      <dsp:txXfrm>
        <a:off x="4569618" y="0"/>
        <a:ext cx="4569618" cy="1355526"/>
      </dsp:txXfrm>
    </dsp:sp>
    <dsp:sp modelId="{84CF5327-34F4-4669-9384-C1BCC7E5C6EB}">
      <dsp:nvSpPr>
        <dsp:cNvPr id="0" name=""/>
        <dsp:cNvSpPr/>
      </dsp:nvSpPr>
      <dsp:spPr>
        <a:xfrm rot="10800000">
          <a:off x="0" y="1807369"/>
          <a:ext cx="4569618" cy="18073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Өңдеу мен талдау. Бұл параметрлерді бағалауға және есептік-аналитикалық тапсырмаларды шешу үшін пайдалынылады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259211"/>
        <a:ext cx="4569618" cy="1355526"/>
      </dsp:txXfrm>
    </dsp:sp>
    <dsp:sp modelId="{C1DA81D9-B346-4025-A7C3-E3C2006E0ADA}">
      <dsp:nvSpPr>
        <dsp:cNvPr id="0" name=""/>
        <dsp:cNvSpPr/>
      </dsp:nvSpPr>
      <dsp:spPr>
        <a:xfrm rot="5400000">
          <a:off x="5950743" y="426244"/>
          <a:ext cx="1807369" cy="45696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Мәліметтердің әртүрлі формада (жергілікті орынның картасы, кестесі, суреті, блок-диаграммасы, сандық модельдері көрсету (беру)</a:t>
          </a:r>
        </a:p>
      </dsp:txBody>
      <dsp:txXfrm rot="-5400000">
        <a:off x="4569618" y="2259211"/>
        <a:ext cx="4569618" cy="1355526"/>
      </dsp:txXfrm>
    </dsp:sp>
    <dsp:sp modelId="{9EB7682B-E4D7-44FB-A1F9-65A412079FE0}">
      <dsp:nvSpPr>
        <dsp:cNvPr id="0" name=""/>
        <dsp:cNvSpPr/>
      </dsp:nvSpPr>
      <dsp:spPr>
        <a:xfrm>
          <a:off x="3198732" y="1355526"/>
          <a:ext cx="2741771" cy="90368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ГАЖ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2846" y="1399640"/>
        <a:ext cx="2653543" cy="815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8D74C-D7D9-4E20-9D16-929B6B705C58}">
      <dsp:nvSpPr>
        <dsp:cNvPr id="0" name=""/>
        <dsp:cNvSpPr/>
      </dsp:nvSpPr>
      <dsp:spPr>
        <a:xfrm>
          <a:off x="3331666" y="1241"/>
          <a:ext cx="1871067" cy="935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табиғи ортаны қорғау және бақылау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9067" y="28642"/>
        <a:ext cx="1816265" cy="880731"/>
      </dsp:txXfrm>
    </dsp:sp>
    <dsp:sp modelId="{D6FDCC87-E68D-42CC-9F86-08E268384AB0}">
      <dsp:nvSpPr>
        <dsp:cNvPr id="0" name=""/>
        <dsp:cNvSpPr/>
      </dsp:nvSpPr>
      <dsp:spPr>
        <a:xfrm rot="3600000">
          <a:off x="4552005" y="1643650"/>
          <a:ext cx="975795" cy="32743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650236" y="1709137"/>
        <a:ext cx="779333" cy="196462"/>
      </dsp:txXfrm>
    </dsp:sp>
    <dsp:sp modelId="{E783026C-5A50-4043-B5B9-BD44F733A132}">
      <dsp:nvSpPr>
        <dsp:cNvPr id="0" name=""/>
        <dsp:cNvSpPr/>
      </dsp:nvSpPr>
      <dsp:spPr>
        <a:xfrm>
          <a:off x="4877072" y="2677962"/>
          <a:ext cx="1871067" cy="935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4473" y="2705363"/>
        <a:ext cx="1816265" cy="880731"/>
      </dsp:txXfrm>
    </dsp:sp>
    <dsp:sp modelId="{1BA631C4-DBC0-4ACD-B0F5-D33DF7236B94}">
      <dsp:nvSpPr>
        <dsp:cNvPr id="0" name=""/>
        <dsp:cNvSpPr/>
      </dsp:nvSpPr>
      <dsp:spPr>
        <a:xfrm rot="10800000">
          <a:off x="3779302" y="2982011"/>
          <a:ext cx="975795" cy="32743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3877533" y="3047498"/>
        <a:ext cx="779333" cy="196462"/>
      </dsp:txXfrm>
    </dsp:sp>
    <dsp:sp modelId="{37697375-6E6B-4E77-9234-7255382B6BE6}">
      <dsp:nvSpPr>
        <dsp:cNvPr id="0" name=""/>
        <dsp:cNvSpPr/>
      </dsp:nvSpPr>
      <dsp:spPr>
        <a:xfrm>
          <a:off x="1786260" y="2677962"/>
          <a:ext cx="1871067" cy="935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жердің табиғи ресурстары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3661" y="2705363"/>
        <a:ext cx="1816265" cy="880731"/>
      </dsp:txXfrm>
    </dsp:sp>
    <dsp:sp modelId="{E8DC4C48-4F08-4E1D-9C85-49DEA7CC3881}">
      <dsp:nvSpPr>
        <dsp:cNvPr id="0" name=""/>
        <dsp:cNvSpPr/>
      </dsp:nvSpPr>
      <dsp:spPr>
        <a:xfrm rot="18000000">
          <a:off x="3006599" y="1643650"/>
          <a:ext cx="975795" cy="32743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04830" y="1709137"/>
        <a:ext cx="779333" cy="19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87732BA-FD79-4293-9166-CE92219A2F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C72961-AE7A-4CA3-B36C-A7658E84B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2589-9C77-43C9-B8E3-1F984BB96071}" type="datetime1">
              <a:rPr lang="ru-RU" smtClean="0"/>
              <a:t>07.12.2022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D77C49-2DC1-48E9-8724-A5E73F5E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D5F79-A572-4927-9862-1AE0DC47C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5ED9C-3110-43B1-8E9C-7B5F6033C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41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3DBD-EC87-4246-96B7-D3976C972DD6}" type="datetime1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135A-D861-4CA7-AB47-58660F98634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715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14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6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03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03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D3DEF-1C25-4F01-AC93-ADFEC30ACB09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 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 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 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 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Рисунок 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16" name="Текст 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27165-00A0-40B8-B7C7-4F7B22E3F4CD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8F18C-3430-4E19-B73A-80EC8D47C117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AB31A-A78E-4737-8C28-5A28904F5ECA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Надпись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 dirty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 dirty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8594-5876-424E-8C24-33A7CACB8897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6B8C76-E49D-4149-97A3-F6B41A518336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Надпись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 dirty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2" name="Надпись 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 dirty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24CC4-47F8-407A-8F27-C7B988749C9B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211429-F012-4D04-A8BE-EFFF783DD1DE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1B82CB-C98A-4164-BB76-142385A1F633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3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766CDE-F428-428C-9EB4-219B0A061A50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78A1C-C315-47C2-92D9-AA670EF1F0EF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567DE-B30C-4D31-B422-2D88B7B4D5A7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B7879-91BA-4412-BA42-9A56B6976849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E44A3-9D7A-433D-B983-552F873849A2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A41C06-477C-4C70-8A18-DDB8ACA0B624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465B7-B128-42AB-855A-09921B329926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934BAB-1110-4A6E-9F4C-2592B85CEFCB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 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 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4430EE06-7E41-4C20-BC06-52483DA8DA5C}" type="datetime1">
              <a:rPr lang="ru-RU" noProof="0" smtClean="0"/>
              <a:t>07.12.2022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eovershina.ru/blog/stati/sovremennaya-kartografiy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ctrTitle"/>
          </p:nvPr>
        </p:nvSpPr>
        <p:spPr>
          <a:xfrm>
            <a:off x="1676586" y="2505749"/>
            <a:ext cx="8838828" cy="16733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kk-KZ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Дәріс </a:t>
            </a: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 </a:t>
            </a: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ЖАСАУДЫҢ ҚАЗІРГІ ЗАМАНҒЫ ТЕХНОЛОГИЯСЫ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6A8A2-CC79-4340-98DB-54E721CD9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85"/>
          <a:stretch/>
        </p:blipFill>
        <p:spPr bwMode="auto">
          <a:xfrm>
            <a:off x="9718617" y="283799"/>
            <a:ext cx="159359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37;p11"/>
          <p:cNvSpPr txBox="1">
            <a:spLocks/>
          </p:cNvSpPr>
          <p:nvPr/>
        </p:nvSpPr>
        <p:spPr>
          <a:xfrm>
            <a:off x="7608168" y="5373216"/>
            <a:ext cx="3573276" cy="63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kk-KZ" sz="1800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Дәріскер: қауымдастырылған проф.м.а., </a:t>
            </a:r>
            <a:r>
              <a:rPr lang="en-US" sz="1800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PhD </a:t>
            </a:r>
            <a:r>
              <a:rPr lang="kk-KZ" sz="1800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Лайсханов Ш.У.  </a:t>
            </a:r>
            <a:endParaRPr lang="ru-RU" sz="1800" kern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ECDIS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2" y="209006"/>
            <a:ext cx="8046720" cy="4063120"/>
          </a:xfrm>
        </p:spPr>
      </p:pic>
      <p:sp>
        <p:nvSpPr>
          <p:cNvPr id="7" name="Прямоугольник 6"/>
          <p:cNvSpPr/>
          <p:nvPr/>
        </p:nvSpPr>
        <p:spPr>
          <a:xfrm>
            <a:off x="9470571" y="1838572"/>
            <a:ext cx="2603863" cy="424731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диаграммаларды көрсету және ақпараттық жүйе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ECDIS)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теңіз ұйымының талаптарына сәйкес келетін, навигациялық қауіпсіздікті қамтамасыз ететін және дәстүрлі қағаз диаграммаларына балама бола алатын ақпаратқа негізделген компьютерлік навигациялық жүйе.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8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03520"/>
            <a:ext cx="8534400" cy="69087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GPS;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92" y="454952"/>
            <a:ext cx="6571644" cy="42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069978" y="460921"/>
            <a:ext cx="2542903" cy="45243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уақытты өлшейтін және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WGS 84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 координаттар жүйесіндегі позицияны анықтайтын спутниктік навигация жүйесі. Ол Жердің кез келген жерінде (полярлық аймақтарды қоспағанда) және Жерге жақын кеңістікте кез келген дерлік ауа райында орынды анықтауға мүмкіндік береді.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03520"/>
            <a:ext cx="2699068" cy="69087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9" y="257688"/>
            <a:ext cx="6680134" cy="4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89" y="940250"/>
            <a:ext cx="4074072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899" y="4578900"/>
            <a:ext cx="4176000" cy="1917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92519" y="3563238"/>
            <a:ext cx="3431177" cy="20313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Maps — Google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ұсынатын ақысыз карта жасау қызметі мен технологиясы негізінде жасалған қолданбалар жинағы. 2005 жылы құрылған. Сервис — Жер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планетасын спутниктен көрсете алады.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6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086" y="4767943"/>
            <a:ext cx="4919754" cy="8476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карталары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9" y="499585"/>
            <a:ext cx="6228000" cy="352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408" y="1010908"/>
            <a:ext cx="3672000" cy="2288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33063" y="4123398"/>
            <a:ext cx="3156857" cy="20313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Яндекс карталары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мекен-жайсыз да дұрыс орынды табуға және оған қоғамдық көлікпен, автокөлікпен немесе жаяу жүру жолын құруға көмектеседі.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81" y="326571"/>
            <a:ext cx="8534400" cy="70539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 картография – перспективалары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7143" y="5578876"/>
            <a:ext cx="561267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Картографияның одан әрі дамуы дүниежүзілік мұхиттар мен су объектілерінің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карталарын неғұрлым анық шығаруда.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964240"/>
              </p:ext>
            </p:extLst>
          </p:nvPr>
        </p:nvGraphicFramePr>
        <p:xfrm>
          <a:off x="749390" y="1668417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22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49" y="5205790"/>
            <a:ext cx="8534400" cy="69862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 технология дамуына байланысты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карталардың жаңа түрлерін жасау мүмкіндігі арта түсті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66" y="280851"/>
            <a:ext cx="7812000" cy="4498871"/>
          </a:xfrm>
        </p:spPr>
      </p:pic>
      <p:sp>
        <p:nvSpPr>
          <p:cNvPr id="5" name="Прямоугольник 4"/>
          <p:cNvSpPr/>
          <p:nvPr/>
        </p:nvSpPr>
        <p:spPr>
          <a:xfrm>
            <a:off x="9091749" y="2645956"/>
            <a:ext cx="2821576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көріністері рельеф жер қыртысы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33766" y="6021978"/>
            <a:ext cx="603594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5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" y="685800"/>
            <a:ext cx="7884000" cy="4585176"/>
          </a:xfrm>
        </p:spPr>
      </p:pic>
      <p:sp>
        <p:nvSpPr>
          <p:cNvPr id="5" name="Прямоугольник 4"/>
          <p:cNvSpPr/>
          <p:nvPr/>
        </p:nvSpPr>
        <p:spPr>
          <a:xfrm>
            <a:off x="8595361" y="1129937"/>
            <a:ext cx="2717074" cy="34778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Анимациялар - жақтау картасы экранында жылжу немесе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көріністері, жеке элементтерді өзгерту мазмұны (нысандар, белгілер), түстердің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өзгеруі, жарықтандыру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панорамалау және масштабтау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2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31" y="990234"/>
            <a:ext cx="5364000" cy="40787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9909" y="463961"/>
            <a:ext cx="6096000" cy="56015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Цифрлық карта географиялық ақпараттық жүйенің құрамдас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Сандық топографиялық карталар мен жоспарларды жасау үшін жоғары ажыратымдылықтағы аэроғарыштық зерттеу материалдарын пайдалану.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әртүрлі ақпарат көздерін жан-жақты талдау арқылы картографиялық жұмыстың өндірістік процестерін оңтайландыру.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интерпретациялық материалдар немесе статистикалық мәліметтер негізінде тақырыптық және арнайы карталарды құру кезінде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 қолдану.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Векторлық және растрлық кеңістіктік деректердің кез келген форматтарымен жұмыс істеу, геодеректерді түрлендіру және бір форматқа азайту.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Картографиялық жұмыстарға арналған кең ауқымды мамандандырылған бағдарламалық қамтамасыз етуді пайдалану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66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98" y="5656217"/>
            <a:ext cx="8534400" cy="66475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kk-K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832" y="359229"/>
            <a:ext cx="8371810" cy="38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24993" y="2669193"/>
            <a:ext cx="6096000" cy="25545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 картографияның даму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  анық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 болып отыр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Картаға түсіру ГАЖ негізгі функцияларының бірі болып табылады.  Бұл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замануи сала, адам өмірінде көптеген жеңілдетілген мүмкіндіктерді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Болашақта картографияның даму технологиялары бұдан әрі де қолжетімді және қызықты болтынына сенімдіміз.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3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98" y="165463"/>
            <a:ext cx="7543800" cy="716547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 әдебиеттер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2697" y="1047473"/>
            <a:ext cx="7537269" cy="5124727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geovershina.ru/blog/stati/sovremennaya-kartografiya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Билич Ю. С., Васмут А. С. Проектирование и составление карт. – М.:Недра, 1984.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Васмут А. С., Бугаевский Л. М., Портнов А. М. Автоматизация и математические методы в картосоставлении. –М.: Недра, 1991.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Евтеев О. А. Проектирование и составление социально-экономических карт. Учебник для вузов. –М.: Изд-во МГУ, 1999.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Издание карт / А. Д. Копылова и др. М.: Картгеоцентр-Геодезиздат, 1995.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Журкин И. Г., Шайтура С. В. Геоинформационные системы. – М.: КУДИЦ-ПРЕСС, 2009. – 272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Капралов Е. Г., Кошкарев А. В., Тикунов В. С и др. Геоинформатика.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для ВУЗов. – М.: ИЦ Академия, 2005.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89" y="4953000"/>
            <a:ext cx="6763874" cy="938349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0"/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 8" descr="Набор значков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3792595"/>
              </p:ext>
            </p:extLst>
          </p:nvPr>
        </p:nvGraphicFramePr>
        <p:xfrm>
          <a:off x="6499654" y="765731"/>
          <a:ext cx="4462724" cy="361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720750" y="1176694"/>
            <a:ext cx="3780000" cy="25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Прямоугольник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 rtl="0"/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 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Прямоугольник с двумя усеченными противолежащими углами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9" y="1179913"/>
            <a:ext cx="5068389" cy="27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kk-KZ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81" y="858737"/>
            <a:ext cx="4070019" cy="31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685800"/>
            <a:ext cx="6096000" cy="34778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 технологиялар картаны құру мен жасаудың негізгі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дістеріне айналды. Олар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ртүрлі аумақтарға 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деректер базасын қалыптастыруға, оларды кеңейту жұмыстарын жүргізуге, көп астарлы картаға түсіру үшін пайдалануға, талдау міндеттерін шешуге мүмкіндік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береді. Карта жасау дизайнерлік 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технологиялық мұқият өңдеуді талап ететін ұзақ жұмыс болып табылады. Бүгінгі тақырыпта карта жасаудың жаңа технологиясына тоқталып өтеміз.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8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8583" y="3089366"/>
            <a:ext cx="5077097" cy="31700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 технологиялар карталарды құру, 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сімдеу 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басып шығаруға дайындау жұмыстарын біртұтас үрдіске айналдыруға; алынған картографиялық шығармалардың сапасы мен қолайлы сақталуын қамтамасыз етуге, олардың эстетикалық  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коммуникативтік қасиеттерін жақсартуға 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картографиялық ақпаратты қарапайым жаңартуға мүмкіндік береді.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76" y="689336"/>
            <a:ext cx="4536000" cy="339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90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285" y="991997"/>
            <a:ext cx="4677208" cy="27504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051" y="3944205"/>
            <a:ext cx="6096000" cy="25545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 дамуының белгілі бір кезеңінде жер бедерін дәл математикалық есептеу, нақты уақыт режимінде үлкен мәліметтер қорын сақтау және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Бұл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қажеттіліктерді жүзеге асыру компьютерлік технологияның қарқынды дамуының арқасында мүмкін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болдып отыр.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Олар картографтарға «көкжиектен тыс қарауға» және тапсырмаларды тез шешуге мүмкіндік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>
            <a:extLst>
              <a:ext uri="{FF2B5EF4-FFF2-40B4-BE49-F238E27FC236}">
                <a16:creationId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5181600"/>
            <a:ext cx="8534400" cy="812799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 rtl="0"/>
            <a:r>
              <a:rPr lang="ru-RU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ГАЖ карталары</a:t>
            </a:r>
            <a:endParaRPr lang="ru-RU" cap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усеченными противолежащими углами 21">
            <a:extLst>
              <a:ext uri="{FF2B5EF4-FFF2-40B4-BE49-F238E27FC236}">
                <a16:creationId xmlns:a16="http://schemas.microsoft.com/office/drawing/2014/main" id="{6A3DF0D0-07D5-4FAC-A12C-923E178CCB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Прямая соединительная линия 23">
              <a:extLst>
                <a:ext uri="{FF2B5EF4-FFF2-40B4-BE49-F238E27FC236}">
                  <a16:creationId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 24">
              <a:extLst>
                <a:ext uri="{FF2B5EF4-FFF2-40B4-BE49-F238E27FC236}">
                  <a16:creationId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209" y="880695"/>
            <a:ext cx="5220000" cy="357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6000" y="1388239"/>
            <a:ext cx="6092825" cy="2862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ГАЖ-да карталар 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 келе жатқан дәстүрлі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қолдық немесе автоматтық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картографиялаудан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келеді.Ол мәліметтер базасын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құрудан басталады. Бастапқы мәліметтер көзі ретінде кәдімгі қағаз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карталардың оцифровкасын қолдануға болады.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ГАЖ-да жасалатын карталар үздіксіз болуы және белгілі бір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масштабпен байланыстырылмауы мүмкін. Мұндай мәліметтер базасы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 кез келген территориядағы , масштабтағы керекті символды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белгілеу арқылы, тағы басқа карталарды жасап шығаруға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984" y="731520"/>
            <a:ext cx="9398340" cy="88827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Геоақпараттық жүйенің құрылымына төрт міндетті қосалқы жүйе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кіреді: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259997"/>
              </p:ext>
            </p:extLst>
          </p:nvPr>
        </p:nvGraphicFramePr>
        <p:xfrm>
          <a:off x="684212" y="2174966"/>
          <a:ext cx="9139237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0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2194" y="1639798"/>
            <a:ext cx="2564085" cy="1155653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 картаның негізгі артықшылықтары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188719"/>
            <a:ext cx="8534400" cy="513370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аумақты масштабтау мүмкіндігі (нақты үйлерге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 көрсету);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 картаға өз белгілеріңізді қою (мысалы, қызықты мекемелерді, объектілерді және демалыс орындарын белгілеу);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навигациялық спутниктер арқылы ақпаратты жылдам беру (бұл кемелерде, ұшақтарда, тікұшақтарда және көліктерде көптеген қиындықтарды болдырмайды);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маршрутын дәл салу және белгіленген курстан ықтимал ауытқуларды бақылау;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карталарды алынбалы тасымалдағышқа жазу (оларды арнайы бағдарламалық қамтамасыз етумен жабдықталған кез келген борттық компьютерлерде пайдалануға болады);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қарапайымдылығы мен сенімділігі.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578" y="232007"/>
            <a:ext cx="8451668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Картографияда заманауи технологияларды қолдану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 артықшылықтарға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6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 танымал навигациялық жүйелердің арасында: келесі карталар кіреді 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833727"/>
            <a:ext cx="5040805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69875" y="1520231"/>
            <a:ext cx="5738949" cy="19389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Картографияда қазіргі заманғы компьютерлік технологияларды пайдалану көптен бері үйреншікті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 бастады.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Навигациялық жүйелер мен цифрлық карталарсыз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өмірінің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 салаларының жұмысын елестету қазірдің өзінде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қиынға соғып тұр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069875" y="5473337"/>
            <a:ext cx="670559" cy="1214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23589"/>
      </p:ext>
    </p:extLst>
  </p:cSld>
  <p:clrMapOvr>
    <a:masterClrMapping/>
  </p:clrMapOvr>
</p:sld>
</file>

<file path=ppt/theme/theme1.xml><?xml version="1.0" encoding="utf-8"?>
<a:theme xmlns:a="http://schemas.openxmlformats.org/drawingml/2006/main" name="Срез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76448-B9B5-444F-ABF0-3E2949E5B924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«Изучение среза»</Template>
  <TotalTime>0</TotalTime>
  <Words>948</Words>
  <Application>Microsoft Office PowerPoint</Application>
  <PresentationFormat>Широкоэкранный</PresentationFormat>
  <Paragraphs>73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Cambria</vt:lpstr>
      <vt:lpstr>Century Gothic</vt:lpstr>
      <vt:lpstr>Nixie One</vt:lpstr>
      <vt:lpstr>Times New Roman</vt:lpstr>
      <vt:lpstr>Wingdings 3</vt:lpstr>
      <vt:lpstr>Срез</vt:lpstr>
      <vt:lpstr>Дәріс 10. КАРТА ЖАСАУДЫҢ ҚАЗІРГІ ЗАМАНҒЫ ТЕХНОЛОГИЯСЫ</vt:lpstr>
      <vt:lpstr> Жоспар </vt:lpstr>
      <vt:lpstr>Кіріспе</vt:lpstr>
      <vt:lpstr>Презентация PowerPoint</vt:lpstr>
      <vt:lpstr>Презентация PowerPoint</vt:lpstr>
      <vt:lpstr>ГАЖ карталары</vt:lpstr>
      <vt:lpstr>Геоақпараттық жүйенің құрылымына төрт міндетті қосалқы жүйе кіреді:</vt:lpstr>
      <vt:lpstr>Сандық картаның негізгі артықшылықтары</vt:lpstr>
      <vt:lpstr>Ең танымал навигациялық жүйелердің арасында: келесі карталар кіреді </vt:lpstr>
      <vt:lpstr>ECDIS</vt:lpstr>
      <vt:lpstr>GPS;</vt:lpstr>
      <vt:lpstr>Google карталары</vt:lpstr>
      <vt:lpstr>Яндекс карталары</vt:lpstr>
      <vt:lpstr>Цифрлық картография – перспективалары</vt:lpstr>
      <vt:lpstr>Компьютерлік технология дамуына байланысты карталардың жаңа түрлерін жасау мүмкіндігі арта түсті</vt:lpstr>
      <vt:lpstr>Презентация PowerPoint</vt:lpstr>
      <vt:lpstr>Презентация PowerPoint</vt:lpstr>
      <vt:lpstr>Қорытынды</vt:lpstr>
      <vt:lpstr>Пайдаланған әдебиеттер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2022-12-06T13:58:29Z</dcterms:created>
  <dcterms:modified xsi:type="dcterms:W3CDTF">2022-12-07T03:00:50Z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